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3" r:id="rId6"/>
    <p:sldId id="260" r:id="rId7"/>
    <p:sldId id="261" r:id="rId8"/>
    <p:sldId id="262" r:id="rId9"/>
    <p:sldId id="264" r:id="rId10"/>
    <p:sldId id="265" r:id="rId11"/>
    <p:sldId id="266" r:id="rId12"/>
    <p:sldId id="268" r:id="rId13"/>
    <p:sldId id="274" r:id="rId14"/>
    <p:sldId id="269" r:id="rId15"/>
    <p:sldId id="270" r:id="rId16"/>
    <p:sldId id="271" r:id="rId17"/>
    <p:sldId id="275" r:id="rId18"/>
    <p:sldId id="272" r:id="rId19"/>
    <p:sldId id="276" r:id="rId20"/>
    <p:sldId id="277" r:id="rId21"/>
    <p:sldId id="278" r:id="rId22"/>
    <p:sldId id="279" r:id="rId23"/>
    <p:sldId id="280" r:id="rId24"/>
    <p:sldId id="273" r:id="rId25"/>
    <p:sldId id="282" r:id="rId26"/>
    <p:sldId id="281" r:id="rId27"/>
    <p:sldId id="283"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E220BA-D6FE-4655-9564-349840BF1379}" v="18" dt="2020-11-24T14:26:51.3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p:scale>
          <a:sx n="82" d="100"/>
          <a:sy n="82" d="100"/>
        </p:scale>
        <p:origin x="720" y="4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34" Type="http://schemas.microsoft.com/office/2016/11/relationships/changesInfo" Target="changesInfos/changesInfo1.xml"/><Relationship Id="rId35"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bine Vanesse" userId="d558e8dbb1fa5287" providerId="LiveId" clId="{E9E220BA-D6FE-4655-9564-349840BF1379}"/>
    <pc:docChg chg="undo custSel addSld delSld modSld">
      <pc:chgData name="Sabine Vanesse" userId="d558e8dbb1fa5287" providerId="LiveId" clId="{E9E220BA-D6FE-4655-9564-349840BF1379}" dt="2020-11-24T21:23:42.216" v="6909" actId="20577"/>
      <pc:docMkLst>
        <pc:docMk/>
      </pc:docMkLst>
      <pc:sldChg chg="modSp mod">
        <pc:chgData name="Sabine Vanesse" userId="d558e8dbb1fa5287" providerId="LiveId" clId="{E9E220BA-D6FE-4655-9564-349840BF1379}" dt="2020-11-24T21:18:09.024" v="6852" actId="20577"/>
        <pc:sldMkLst>
          <pc:docMk/>
          <pc:sldMk cId="4028989797" sldId="257"/>
        </pc:sldMkLst>
        <pc:spChg chg="mod">
          <ac:chgData name="Sabine Vanesse" userId="d558e8dbb1fa5287" providerId="LiveId" clId="{E9E220BA-D6FE-4655-9564-349840BF1379}" dt="2020-11-24T21:18:09.024" v="6852" actId="20577"/>
          <ac:spMkLst>
            <pc:docMk/>
            <pc:sldMk cId="4028989797" sldId="257"/>
            <ac:spMk id="2" creationId="{BF3C81AA-E2AD-446D-BA08-95B23B9E6D17}"/>
          </ac:spMkLst>
        </pc:spChg>
        <pc:spChg chg="mod">
          <ac:chgData name="Sabine Vanesse" userId="d558e8dbb1fa5287" providerId="LiveId" clId="{E9E220BA-D6FE-4655-9564-349840BF1379}" dt="2020-11-24T21:18:06.008" v="6848"/>
          <ac:spMkLst>
            <pc:docMk/>
            <pc:sldMk cId="4028989797" sldId="257"/>
            <ac:spMk id="3" creationId="{C097B605-FED4-4808-9E3C-4D50B15A1723}"/>
          </ac:spMkLst>
        </pc:spChg>
      </pc:sldChg>
      <pc:sldChg chg="modSp mod">
        <pc:chgData name="Sabine Vanesse" userId="d558e8dbb1fa5287" providerId="LiveId" clId="{E9E220BA-D6FE-4655-9564-349840BF1379}" dt="2020-11-23T21:42:32.033" v="63" actId="20577"/>
        <pc:sldMkLst>
          <pc:docMk/>
          <pc:sldMk cId="1331750902" sldId="260"/>
        </pc:sldMkLst>
        <pc:spChg chg="mod">
          <ac:chgData name="Sabine Vanesse" userId="d558e8dbb1fa5287" providerId="LiveId" clId="{E9E220BA-D6FE-4655-9564-349840BF1379}" dt="2020-11-23T21:42:32.033" v="63" actId="20577"/>
          <ac:spMkLst>
            <pc:docMk/>
            <pc:sldMk cId="1331750902" sldId="260"/>
            <ac:spMk id="2" creationId="{9CFE0493-F7E6-4A99-B47D-B6E169879273}"/>
          </ac:spMkLst>
        </pc:spChg>
      </pc:sldChg>
      <pc:sldChg chg="modSp mod">
        <pc:chgData name="Sabine Vanesse" userId="d558e8dbb1fa5287" providerId="LiveId" clId="{E9E220BA-D6FE-4655-9564-349840BF1379}" dt="2020-11-23T21:41:13.844" v="44" actId="27636"/>
        <pc:sldMkLst>
          <pc:docMk/>
          <pc:sldMk cId="77280283" sldId="261"/>
        </pc:sldMkLst>
        <pc:spChg chg="mod">
          <ac:chgData name="Sabine Vanesse" userId="d558e8dbb1fa5287" providerId="LiveId" clId="{E9E220BA-D6FE-4655-9564-349840BF1379}" dt="2020-11-23T21:38:51.917" v="13" actId="20577"/>
          <ac:spMkLst>
            <pc:docMk/>
            <pc:sldMk cId="77280283" sldId="261"/>
            <ac:spMk id="2" creationId="{9CFE0493-F7E6-4A99-B47D-B6E169879273}"/>
          </ac:spMkLst>
        </pc:spChg>
        <pc:spChg chg="mod">
          <ac:chgData name="Sabine Vanesse" userId="d558e8dbb1fa5287" providerId="LiveId" clId="{E9E220BA-D6FE-4655-9564-349840BF1379}" dt="2020-11-23T21:41:13.844" v="44" actId="27636"/>
          <ac:spMkLst>
            <pc:docMk/>
            <pc:sldMk cId="77280283" sldId="261"/>
            <ac:spMk id="3" creationId="{6E2475B5-F81B-4168-AECF-8FFE66D38669}"/>
          </ac:spMkLst>
        </pc:spChg>
      </pc:sldChg>
      <pc:sldChg chg="modSp mod">
        <pc:chgData name="Sabine Vanesse" userId="d558e8dbb1fa5287" providerId="LiveId" clId="{E9E220BA-D6FE-4655-9564-349840BF1379}" dt="2020-11-23T21:43:00.266" v="80" actId="20577"/>
        <pc:sldMkLst>
          <pc:docMk/>
          <pc:sldMk cId="4008147734" sldId="262"/>
        </pc:sldMkLst>
        <pc:spChg chg="mod">
          <ac:chgData name="Sabine Vanesse" userId="d558e8dbb1fa5287" providerId="LiveId" clId="{E9E220BA-D6FE-4655-9564-349840BF1379}" dt="2020-11-23T21:43:00.266" v="80" actId="20577"/>
          <ac:spMkLst>
            <pc:docMk/>
            <pc:sldMk cId="4008147734" sldId="262"/>
            <ac:spMk id="2" creationId="{9CFE0493-F7E6-4A99-B47D-B6E169879273}"/>
          </ac:spMkLst>
        </pc:spChg>
        <pc:spChg chg="mod">
          <ac:chgData name="Sabine Vanesse" userId="d558e8dbb1fa5287" providerId="LiveId" clId="{E9E220BA-D6FE-4655-9564-349840BF1379}" dt="2020-11-23T21:42:18.466" v="59" actId="20577"/>
          <ac:spMkLst>
            <pc:docMk/>
            <pc:sldMk cId="4008147734" sldId="262"/>
            <ac:spMk id="3" creationId="{6E2475B5-F81B-4168-AECF-8FFE66D38669}"/>
          </ac:spMkLst>
        </pc:spChg>
      </pc:sldChg>
      <pc:sldChg chg="modSp add mod">
        <pc:chgData name="Sabine Vanesse" userId="d558e8dbb1fa5287" providerId="LiveId" clId="{E9E220BA-D6FE-4655-9564-349840BF1379}" dt="2020-11-23T21:49:20.536" v="114" actId="20577"/>
        <pc:sldMkLst>
          <pc:docMk/>
          <pc:sldMk cId="182186891" sldId="264"/>
        </pc:sldMkLst>
        <pc:spChg chg="mod">
          <ac:chgData name="Sabine Vanesse" userId="d558e8dbb1fa5287" providerId="LiveId" clId="{E9E220BA-D6FE-4655-9564-349840BF1379}" dt="2020-11-23T21:43:09.564" v="95" actId="20577"/>
          <ac:spMkLst>
            <pc:docMk/>
            <pc:sldMk cId="182186891" sldId="264"/>
            <ac:spMk id="2" creationId="{9CFE0493-F7E6-4A99-B47D-B6E169879273}"/>
          </ac:spMkLst>
        </pc:spChg>
        <pc:spChg chg="mod">
          <ac:chgData name="Sabine Vanesse" userId="d558e8dbb1fa5287" providerId="LiveId" clId="{E9E220BA-D6FE-4655-9564-349840BF1379}" dt="2020-11-23T21:49:20.536" v="114" actId="20577"/>
          <ac:spMkLst>
            <pc:docMk/>
            <pc:sldMk cId="182186891" sldId="264"/>
            <ac:spMk id="3" creationId="{6E2475B5-F81B-4168-AECF-8FFE66D38669}"/>
          </ac:spMkLst>
        </pc:spChg>
      </pc:sldChg>
      <pc:sldChg chg="modSp add mod">
        <pc:chgData name="Sabine Vanesse" userId="d558e8dbb1fa5287" providerId="LiveId" clId="{E9E220BA-D6FE-4655-9564-349840BF1379}" dt="2020-11-23T21:50:36.676" v="140" actId="20577"/>
        <pc:sldMkLst>
          <pc:docMk/>
          <pc:sldMk cId="1952285843" sldId="265"/>
        </pc:sldMkLst>
        <pc:spChg chg="mod">
          <ac:chgData name="Sabine Vanesse" userId="d558e8dbb1fa5287" providerId="LiveId" clId="{E9E220BA-D6FE-4655-9564-349840BF1379}" dt="2020-11-23T21:49:34.171" v="133" actId="20577"/>
          <ac:spMkLst>
            <pc:docMk/>
            <pc:sldMk cId="1952285843" sldId="265"/>
            <ac:spMk id="2" creationId="{9CFE0493-F7E6-4A99-B47D-B6E169879273}"/>
          </ac:spMkLst>
        </pc:spChg>
        <pc:spChg chg="mod">
          <ac:chgData name="Sabine Vanesse" userId="d558e8dbb1fa5287" providerId="LiveId" clId="{E9E220BA-D6FE-4655-9564-349840BF1379}" dt="2020-11-23T21:50:36.676" v="140" actId="20577"/>
          <ac:spMkLst>
            <pc:docMk/>
            <pc:sldMk cId="1952285843" sldId="265"/>
            <ac:spMk id="3" creationId="{6E2475B5-F81B-4168-AECF-8FFE66D38669}"/>
          </ac:spMkLst>
        </pc:spChg>
      </pc:sldChg>
      <pc:sldChg chg="modSp add mod">
        <pc:chgData name="Sabine Vanesse" userId="d558e8dbb1fa5287" providerId="LiveId" clId="{E9E220BA-D6FE-4655-9564-349840BF1379}" dt="2020-11-23T21:52:38.492" v="158" actId="5793"/>
        <pc:sldMkLst>
          <pc:docMk/>
          <pc:sldMk cId="2635866851" sldId="266"/>
        </pc:sldMkLst>
        <pc:spChg chg="mod">
          <ac:chgData name="Sabine Vanesse" userId="d558e8dbb1fa5287" providerId="LiveId" clId="{E9E220BA-D6FE-4655-9564-349840BF1379}" dt="2020-11-23T21:51:17.784" v="154" actId="20577"/>
          <ac:spMkLst>
            <pc:docMk/>
            <pc:sldMk cId="2635866851" sldId="266"/>
            <ac:spMk id="2" creationId="{9CFE0493-F7E6-4A99-B47D-B6E169879273}"/>
          </ac:spMkLst>
        </pc:spChg>
        <pc:spChg chg="mod">
          <ac:chgData name="Sabine Vanesse" userId="d558e8dbb1fa5287" providerId="LiveId" clId="{E9E220BA-D6FE-4655-9564-349840BF1379}" dt="2020-11-23T21:52:38.492" v="158" actId="5793"/>
          <ac:spMkLst>
            <pc:docMk/>
            <pc:sldMk cId="2635866851" sldId="266"/>
            <ac:spMk id="3" creationId="{6E2475B5-F81B-4168-AECF-8FFE66D38669}"/>
          </ac:spMkLst>
        </pc:spChg>
      </pc:sldChg>
      <pc:sldChg chg="modSp add del mod">
        <pc:chgData name="Sabine Vanesse" userId="d558e8dbb1fa5287" providerId="LiveId" clId="{E9E220BA-D6FE-4655-9564-349840BF1379}" dt="2020-11-23T21:59:50.087" v="366" actId="47"/>
        <pc:sldMkLst>
          <pc:docMk/>
          <pc:sldMk cId="3539525844" sldId="267"/>
        </pc:sldMkLst>
        <pc:spChg chg="mod">
          <ac:chgData name="Sabine Vanesse" userId="d558e8dbb1fa5287" providerId="LiveId" clId="{E9E220BA-D6FE-4655-9564-349840BF1379}" dt="2020-11-23T21:52:56.832" v="189" actId="20577"/>
          <ac:spMkLst>
            <pc:docMk/>
            <pc:sldMk cId="3539525844" sldId="267"/>
            <ac:spMk id="2" creationId="{9CFE0493-F7E6-4A99-B47D-B6E169879273}"/>
          </ac:spMkLst>
        </pc:spChg>
        <pc:spChg chg="mod">
          <ac:chgData name="Sabine Vanesse" userId="d558e8dbb1fa5287" providerId="LiveId" clId="{E9E220BA-D6FE-4655-9564-349840BF1379}" dt="2020-11-23T21:59:28.705" v="364"/>
          <ac:spMkLst>
            <pc:docMk/>
            <pc:sldMk cId="3539525844" sldId="267"/>
            <ac:spMk id="3" creationId="{6E2475B5-F81B-4168-AECF-8FFE66D38669}"/>
          </ac:spMkLst>
        </pc:spChg>
      </pc:sldChg>
      <pc:sldChg chg="modSp add mod">
        <pc:chgData name="Sabine Vanesse" userId="d558e8dbb1fa5287" providerId="LiveId" clId="{E9E220BA-D6FE-4655-9564-349840BF1379}" dt="2020-11-23T22:12:52.719" v="996" actId="5793"/>
        <pc:sldMkLst>
          <pc:docMk/>
          <pc:sldMk cId="2673942397" sldId="268"/>
        </pc:sldMkLst>
        <pc:spChg chg="mod">
          <ac:chgData name="Sabine Vanesse" userId="d558e8dbb1fa5287" providerId="LiveId" clId="{E9E220BA-D6FE-4655-9564-349840BF1379}" dt="2020-11-23T21:59:47.509" v="365"/>
          <ac:spMkLst>
            <pc:docMk/>
            <pc:sldMk cId="2673942397" sldId="268"/>
            <ac:spMk id="2" creationId="{9CFE0493-F7E6-4A99-B47D-B6E169879273}"/>
          </ac:spMkLst>
        </pc:spChg>
        <pc:spChg chg="mod">
          <ac:chgData name="Sabine Vanesse" userId="d558e8dbb1fa5287" providerId="LiveId" clId="{E9E220BA-D6FE-4655-9564-349840BF1379}" dt="2020-11-23T22:12:52.719" v="996" actId="5793"/>
          <ac:spMkLst>
            <pc:docMk/>
            <pc:sldMk cId="2673942397" sldId="268"/>
            <ac:spMk id="3" creationId="{6E2475B5-F81B-4168-AECF-8FFE66D38669}"/>
          </ac:spMkLst>
        </pc:spChg>
      </pc:sldChg>
      <pc:sldChg chg="modSp add mod">
        <pc:chgData name="Sabine Vanesse" userId="d558e8dbb1fa5287" providerId="LiveId" clId="{E9E220BA-D6FE-4655-9564-349840BF1379}" dt="2020-11-23T22:17:22.528" v="1342" actId="5793"/>
        <pc:sldMkLst>
          <pc:docMk/>
          <pc:sldMk cId="3419068713" sldId="269"/>
        </pc:sldMkLst>
        <pc:spChg chg="mod">
          <ac:chgData name="Sabine Vanesse" userId="d558e8dbb1fa5287" providerId="LiveId" clId="{E9E220BA-D6FE-4655-9564-349840BF1379}" dt="2020-11-23T22:13:51.814" v="1015" actId="20577"/>
          <ac:spMkLst>
            <pc:docMk/>
            <pc:sldMk cId="3419068713" sldId="269"/>
            <ac:spMk id="2" creationId="{9CFE0493-F7E6-4A99-B47D-B6E169879273}"/>
          </ac:spMkLst>
        </pc:spChg>
        <pc:spChg chg="mod">
          <ac:chgData name="Sabine Vanesse" userId="d558e8dbb1fa5287" providerId="LiveId" clId="{E9E220BA-D6FE-4655-9564-349840BF1379}" dt="2020-11-23T22:17:22.528" v="1342" actId="5793"/>
          <ac:spMkLst>
            <pc:docMk/>
            <pc:sldMk cId="3419068713" sldId="269"/>
            <ac:spMk id="3" creationId="{6E2475B5-F81B-4168-AECF-8FFE66D38669}"/>
          </ac:spMkLst>
        </pc:spChg>
      </pc:sldChg>
      <pc:sldChg chg="modSp add mod">
        <pc:chgData name="Sabine Vanesse" userId="d558e8dbb1fa5287" providerId="LiveId" clId="{E9E220BA-D6FE-4655-9564-349840BF1379}" dt="2020-11-24T13:00:46.478" v="2104" actId="5793"/>
        <pc:sldMkLst>
          <pc:docMk/>
          <pc:sldMk cId="3680324105" sldId="270"/>
        </pc:sldMkLst>
        <pc:spChg chg="mod">
          <ac:chgData name="Sabine Vanesse" userId="d558e8dbb1fa5287" providerId="LiveId" clId="{E9E220BA-D6FE-4655-9564-349840BF1379}" dt="2020-11-24T12:43:03.639" v="1378" actId="20577"/>
          <ac:spMkLst>
            <pc:docMk/>
            <pc:sldMk cId="3680324105" sldId="270"/>
            <ac:spMk id="2" creationId="{9CFE0493-F7E6-4A99-B47D-B6E169879273}"/>
          </ac:spMkLst>
        </pc:spChg>
        <pc:spChg chg="mod">
          <ac:chgData name="Sabine Vanesse" userId="d558e8dbb1fa5287" providerId="LiveId" clId="{E9E220BA-D6FE-4655-9564-349840BF1379}" dt="2020-11-24T13:00:46.478" v="2104" actId="5793"/>
          <ac:spMkLst>
            <pc:docMk/>
            <pc:sldMk cId="3680324105" sldId="270"/>
            <ac:spMk id="3" creationId="{6E2475B5-F81B-4168-AECF-8FFE66D38669}"/>
          </ac:spMkLst>
        </pc:spChg>
      </pc:sldChg>
      <pc:sldChg chg="modSp add mod">
        <pc:chgData name="Sabine Vanesse" userId="d558e8dbb1fa5287" providerId="LiveId" clId="{E9E220BA-D6FE-4655-9564-349840BF1379}" dt="2020-11-24T13:05:31.142" v="2422" actId="20577"/>
        <pc:sldMkLst>
          <pc:docMk/>
          <pc:sldMk cId="1728813155" sldId="271"/>
        </pc:sldMkLst>
        <pc:spChg chg="mod">
          <ac:chgData name="Sabine Vanesse" userId="d558e8dbb1fa5287" providerId="LiveId" clId="{E9E220BA-D6FE-4655-9564-349840BF1379}" dt="2020-11-24T12:59:13.459" v="2093" actId="20577"/>
          <ac:spMkLst>
            <pc:docMk/>
            <pc:sldMk cId="1728813155" sldId="271"/>
            <ac:spMk id="2" creationId="{9CFE0493-F7E6-4A99-B47D-B6E169879273}"/>
          </ac:spMkLst>
        </pc:spChg>
        <pc:spChg chg="mod">
          <ac:chgData name="Sabine Vanesse" userId="d558e8dbb1fa5287" providerId="LiveId" clId="{E9E220BA-D6FE-4655-9564-349840BF1379}" dt="2020-11-24T13:05:31.142" v="2422" actId="20577"/>
          <ac:spMkLst>
            <pc:docMk/>
            <pc:sldMk cId="1728813155" sldId="271"/>
            <ac:spMk id="3" creationId="{6E2475B5-F81B-4168-AECF-8FFE66D38669}"/>
          </ac:spMkLst>
        </pc:spChg>
      </pc:sldChg>
      <pc:sldChg chg="modSp add mod">
        <pc:chgData name="Sabine Vanesse" userId="d558e8dbb1fa5287" providerId="LiveId" clId="{E9E220BA-D6FE-4655-9564-349840BF1379}" dt="2020-11-24T13:45:04.378" v="3071" actId="20577"/>
        <pc:sldMkLst>
          <pc:docMk/>
          <pc:sldMk cId="1494512566" sldId="272"/>
        </pc:sldMkLst>
        <pc:spChg chg="mod">
          <ac:chgData name="Sabine Vanesse" userId="d558e8dbb1fa5287" providerId="LiveId" clId="{E9E220BA-D6FE-4655-9564-349840BF1379}" dt="2020-11-24T13:10:22.240" v="2614" actId="20577"/>
          <ac:spMkLst>
            <pc:docMk/>
            <pc:sldMk cId="1494512566" sldId="272"/>
            <ac:spMk id="2" creationId="{9CFE0493-F7E6-4A99-B47D-B6E169879273}"/>
          </ac:spMkLst>
        </pc:spChg>
        <pc:spChg chg="mod">
          <ac:chgData name="Sabine Vanesse" userId="d558e8dbb1fa5287" providerId="LiveId" clId="{E9E220BA-D6FE-4655-9564-349840BF1379}" dt="2020-11-24T13:45:04.378" v="3071" actId="20577"/>
          <ac:spMkLst>
            <pc:docMk/>
            <pc:sldMk cId="1494512566" sldId="272"/>
            <ac:spMk id="3" creationId="{6E2475B5-F81B-4168-AECF-8FFE66D38669}"/>
          </ac:spMkLst>
        </pc:spChg>
      </pc:sldChg>
      <pc:sldChg chg="modSp add mod">
        <pc:chgData name="Sabine Vanesse" userId="d558e8dbb1fa5287" providerId="LiveId" clId="{E9E220BA-D6FE-4655-9564-349840BF1379}" dt="2020-11-24T14:23:01.088" v="5651" actId="20577"/>
        <pc:sldMkLst>
          <pc:docMk/>
          <pc:sldMk cId="3384172180" sldId="273"/>
        </pc:sldMkLst>
        <pc:spChg chg="mod">
          <ac:chgData name="Sabine Vanesse" userId="d558e8dbb1fa5287" providerId="LiveId" clId="{E9E220BA-D6FE-4655-9564-349840BF1379}" dt="2020-11-24T14:15:10.833" v="5039" actId="20577"/>
          <ac:spMkLst>
            <pc:docMk/>
            <pc:sldMk cId="3384172180" sldId="273"/>
            <ac:spMk id="2" creationId="{9CFE0493-F7E6-4A99-B47D-B6E169879273}"/>
          </ac:spMkLst>
        </pc:spChg>
        <pc:spChg chg="mod">
          <ac:chgData name="Sabine Vanesse" userId="d558e8dbb1fa5287" providerId="LiveId" clId="{E9E220BA-D6FE-4655-9564-349840BF1379}" dt="2020-11-24T14:23:01.088" v="5651" actId="20577"/>
          <ac:spMkLst>
            <pc:docMk/>
            <pc:sldMk cId="3384172180" sldId="273"/>
            <ac:spMk id="3" creationId="{6E2475B5-F81B-4168-AECF-8FFE66D38669}"/>
          </ac:spMkLst>
        </pc:spChg>
      </pc:sldChg>
      <pc:sldChg chg="modSp add mod">
        <pc:chgData name="Sabine Vanesse" userId="d558e8dbb1fa5287" providerId="LiveId" clId="{E9E220BA-D6FE-4655-9564-349840BF1379}" dt="2020-11-23T22:08:36.824" v="709" actId="20577"/>
        <pc:sldMkLst>
          <pc:docMk/>
          <pc:sldMk cId="1841254707" sldId="274"/>
        </pc:sldMkLst>
        <pc:spChg chg="mod">
          <ac:chgData name="Sabine Vanesse" userId="d558e8dbb1fa5287" providerId="LiveId" clId="{E9E220BA-D6FE-4655-9564-349840BF1379}" dt="2020-11-23T22:08:20.386" v="659" actId="20577"/>
          <ac:spMkLst>
            <pc:docMk/>
            <pc:sldMk cId="1841254707" sldId="274"/>
            <ac:spMk id="2" creationId="{D2F91D34-2318-46EF-B63E-5307F8372050}"/>
          </ac:spMkLst>
        </pc:spChg>
        <pc:spChg chg="mod">
          <ac:chgData name="Sabine Vanesse" userId="d558e8dbb1fa5287" providerId="LiveId" clId="{E9E220BA-D6FE-4655-9564-349840BF1379}" dt="2020-11-23T22:08:36.824" v="709" actId="20577"/>
          <ac:spMkLst>
            <pc:docMk/>
            <pc:sldMk cId="1841254707" sldId="274"/>
            <ac:spMk id="3" creationId="{C3A4CEE1-624C-4F18-990B-657DEC754AC1}"/>
          </ac:spMkLst>
        </pc:spChg>
      </pc:sldChg>
      <pc:sldChg chg="modSp add mod">
        <pc:chgData name="Sabine Vanesse" userId="d558e8dbb1fa5287" providerId="LiveId" clId="{E9E220BA-D6FE-4655-9564-349840BF1379}" dt="2020-11-24T13:09:30.706" v="2572" actId="20577"/>
        <pc:sldMkLst>
          <pc:docMk/>
          <pc:sldMk cId="3655760842" sldId="275"/>
        </pc:sldMkLst>
        <pc:spChg chg="mod">
          <ac:chgData name="Sabine Vanesse" userId="d558e8dbb1fa5287" providerId="LiveId" clId="{E9E220BA-D6FE-4655-9564-349840BF1379}" dt="2020-11-24T13:08:47.984" v="2526" actId="20577"/>
          <ac:spMkLst>
            <pc:docMk/>
            <pc:sldMk cId="3655760842" sldId="275"/>
            <ac:spMk id="2" creationId="{D2F91D34-2318-46EF-B63E-5307F8372050}"/>
          </ac:spMkLst>
        </pc:spChg>
        <pc:spChg chg="mod">
          <ac:chgData name="Sabine Vanesse" userId="d558e8dbb1fa5287" providerId="LiveId" clId="{E9E220BA-D6FE-4655-9564-349840BF1379}" dt="2020-11-24T13:09:30.706" v="2572" actId="20577"/>
          <ac:spMkLst>
            <pc:docMk/>
            <pc:sldMk cId="3655760842" sldId="275"/>
            <ac:spMk id="3" creationId="{C3A4CEE1-624C-4F18-990B-657DEC754AC1}"/>
          </ac:spMkLst>
        </pc:spChg>
      </pc:sldChg>
      <pc:sldChg chg="modSp add mod">
        <pc:chgData name="Sabine Vanesse" userId="d558e8dbb1fa5287" providerId="LiveId" clId="{E9E220BA-D6FE-4655-9564-349840BF1379}" dt="2020-11-24T13:49:39.407" v="3420" actId="20577"/>
        <pc:sldMkLst>
          <pc:docMk/>
          <pc:sldMk cId="3751152131" sldId="276"/>
        </pc:sldMkLst>
        <pc:spChg chg="mod">
          <ac:chgData name="Sabine Vanesse" userId="d558e8dbb1fa5287" providerId="LiveId" clId="{E9E220BA-D6FE-4655-9564-349840BF1379}" dt="2020-11-24T13:45:15.383" v="3090" actId="20577"/>
          <ac:spMkLst>
            <pc:docMk/>
            <pc:sldMk cId="3751152131" sldId="276"/>
            <ac:spMk id="2" creationId="{9CFE0493-F7E6-4A99-B47D-B6E169879273}"/>
          </ac:spMkLst>
        </pc:spChg>
        <pc:spChg chg="mod">
          <ac:chgData name="Sabine Vanesse" userId="d558e8dbb1fa5287" providerId="LiveId" clId="{E9E220BA-D6FE-4655-9564-349840BF1379}" dt="2020-11-24T13:49:39.407" v="3420" actId="20577"/>
          <ac:spMkLst>
            <pc:docMk/>
            <pc:sldMk cId="3751152131" sldId="276"/>
            <ac:spMk id="3" creationId="{6E2475B5-F81B-4168-AECF-8FFE66D38669}"/>
          </ac:spMkLst>
        </pc:spChg>
      </pc:sldChg>
      <pc:sldChg chg="modSp add mod">
        <pc:chgData name="Sabine Vanesse" userId="d558e8dbb1fa5287" providerId="LiveId" clId="{E9E220BA-D6FE-4655-9564-349840BF1379}" dt="2020-11-24T13:54:25.717" v="3804" actId="20577"/>
        <pc:sldMkLst>
          <pc:docMk/>
          <pc:sldMk cId="1275956798" sldId="277"/>
        </pc:sldMkLst>
        <pc:spChg chg="mod">
          <ac:chgData name="Sabine Vanesse" userId="d558e8dbb1fa5287" providerId="LiveId" clId="{E9E220BA-D6FE-4655-9564-349840BF1379}" dt="2020-11-24T13:50:09.932" v="3439" actId="20577"/>
          <ac:spMkLst>
            <pc:docMk/>
            <pc:sldMk cId="1275956798" sldId="277"/>
            <ac:spMk id="2" creationId="{9CFE0493-F7E6-4A99-B47D-B6E169879273}"/>
          </ac:spMkLst>
        </pc:spChg>
        <pc:spChg chg="mod">
          <ac:chgData name="Sabine Vanesse" userId="d558e8dbb1fa5287" providerId="LiveId" clId="{E9E220BA-D6FE-4655-9564-349840BF1379}" dt="2020-11-24T13:54:25.717" v="3804" actId="20577"/>
          <ac:spMkLst>
            <pc:docMk/>
            <pc:sldMk cId="1275956798" sldId="277"/>
            <ac:spMk id="3" creationId="{6E2475B5-F81B-4168-AECF-8FFE66D38669}"/>
          </ac:spMkLst>
        </pc:spChg>
      </pc:sldChg>
      <pc:sldChg chg="modSp add mod">
        <pc:chgData name="Sabine Vanesse" userId="d558e8dbb1fa5287" providerId="LiveId" clId="{E9E220BA-D6FE-4655-9564-349840BF1379}" dt="2020-11-24T13:57:18.704" v="4150" actId="20577"/>
        <pc:sldMkLst>
          <pc:docMk/>
          <pc:sldMk cId="3520697617" sldId="278"/>
        </pc:sldMkLst>
        <pc:spChg chg="mod">
          <ac:chgData name="Sabine Vanesse" userId="d558e8dbb1fa5287" providerId="LiveId" clId="{E9E220BA-D6FE-4655-9564-349840BF1379}" dt="2020-11-24T13:55:20.619" v="3823" actId="20577"/>
          <ac:spMkLst>
            <pc:docMk/>
            <pc:sldMk cId="3520697617" sldId="278"/>
            <ac:spMk id="2" creationId="{9CFE0493-F7E6-4A99-B47D-B6E169879273}"/>
          </ac:spMkLst>
        </pc:spChg>
        <pc:spChg chg="mod">
          <ac:chgData name="Sabine Vanesse" userId="d558e8dbb1fa5287" providerId="LiveId" clId="{E9E220BA-D6FE-4655-9564-349840BF1379}" dt="2020-11-24T13:57:18.704" v="4150" actId="20577"/>
          <ac:spMkLst>
            <pc:docMk/>
            <pc:sldMk cId="3520697617" sldId="278"/>
            <ac:spMk id="3" creationId="{6E2475B5-F81B-4168-AECF-8FFE66D38669}"/>
          </ac:spMkLst>
        </pc:spChg>
      </pc:sldChg>
      <pc:sldChg chg="modSp add mod">
        <pc:chgData name="Sabine Vanesse" userId="d558e8dbb1fa5287" providerId="LiveId" clId="{E9E220BA-D6FE-4655-9564-349840BF1379}" dt="2020-11-24T14:08:39.717" v="4592" actId="20577"/>
        <pc:sldMkLst>
          <pc:docMk/>
          <pc:sldMk cId="579551967" sldId="279"/>
        </pc:sldMkLst>
        <pc:spChg chg="mod">
          <ac:chgData name="Sabine Vanesse" userId="d558e8dbb1fa5287" providerId="LiveId" clId="{E9E220BA-D6FE-4655-9564-349840BF1379}" dt="2020-11-24T13:58:47.184" v="4168" actId="20577"/>
          <ac:spMkLst>
            <pc:docMk/>
            <pc:sldMk cId="579551967" sldId="279"/>
            <ac:spMk id="2" creationId="{9CFE0493-F7E6-4A99-B47D-B6E169879273}"/>
          </ac:spMkLst>
        </pc:spChg>
        <pc:spChg chg="mod">
          <ac:chgData name="Sabine Vanesse" userId="d558e8dbb1fa5287" providerId="LiveId" clId="{E9E220BA-D6FE-4655-9564-349840BF1379}" dt="2020-11-24T14:08:39.717" v="4592" actId="20577"/>
          <ac:spMkLst>
            <pc:docMk/>
            <pc:sldMk cId="579551967" sldId="279"/>
            <ac:spMk id="3" creationId="{6E2475B5-F81B-4168-AECF-8FFE66D38669}"/>
          </ac:spMkLst>
        </pc:spChg>
      </pc:sldChg>
      <pc:sldChg chg="modSp add mod">
        <pc:chgData name="Sabine Vanesse" userId="d558e8dbb1fa5287" providerId="LiveId" clId="{E9E220BA-D6FE-4655-9564-349840BF1379}" dt="2020-11-24T14:14:54.913" v="5003" actId="5793"/>
        <pc:sldMkLst>
          <pc:docMk/>
          <pc:sldMk cId="2997504762" sldId="280"/>
        </pc:sldMkLst>
        <pc:spChg chg="mod">
          <ac:chgData name="Sabine Vanesse" userId="d558e8dbb1fa5287" providerId="LiveId" clId="{E9E220BA-D6FE-4655-9564-349840BF1379}" dt="2020-11-24T14:09:12.210" v="4614" actId="20577"/>
          <ac:spMkLst>
            <pc:docMk/>
            <pc:sldMk cId="2997504762" sldId="280"/>
            <ac:spMk id="2" creationId="{9CFE0493-F7E6-4A99-B47D-B6E169879273}"/>
          </ac:spMkLst>
        </pc:spChg>
        <pc:spChg chg="mod">
          <ac:chgData name="Sabine Vanesse" userId="d558e8dbb1fa5287" providerId="LiveId" clId="{E9E220BA-D6FE-4655-9564-349840BF1379}" dt="2020-11-24T14:14:54.913" v="5003" actId="5793"/>
          <ac:spMkLst>
            <pc:docMk/>
            <pc:sldMk cId="2997504762" sldId="280"/>
            <ac:spMk id="3" creationId="{6E2475B5-F81B-4168-AECF-8FFE66D38669}"/>
          </ac:spMkLst>
        </pc:spChg>
      </pc:sldChg>
      <pc:sldChg chg="modSp new mod">
        <pc:chgData name="Sabine Vanesse" userId="d558e8dbb1fa5287" providerId="LiveId" clId="{E9E220BA-D6FE-4655-9564-349840BF1379}" dt="2020-11-24T21:23:42.216" v="6909" actId="20577"/>
        <pc:sldMkLst>
          <pc:docMk/>
          <pc:sldMk cId="3591887123" sldId="281"/>
        </pc:sldMkLst>
        <pc:spChg chg="mod">
          <ac:chgData name="Sabine Vanesse" userId="d558e8dbb1fa5287" providerId="LiveId" clId="{E9E220BA-D6FE-4655-9564-349840BF1379}" dt="2020-11-24T14:23:25.151" v="5671" actId="20577"/>
          <ac:spMkLst>
            <pc:docMk/>
            <pc:sldMk cId="3591887123" sldId="281"/>
            <ac:spMk id="2" creationId="{6FA15F87-F8F9-49D2-8279-DC76C81F19C1}"/>
          </ac:spMkLst>
        </pc:spChg>
        <pc:spChg chg="mod">
          <ac:chgData name="Sabine Vanesse" userId="d558e8dbb1fa5287" providerId="LiveId" clId="{E9E220BA-D6FE-4655-9564-349840BF1379}" dt="2020-11-24T21:23:42.216" v="6909" actId="20577"/>
          <ac:spMkLst>
            <pc:docMk/>
            <pc:sldMk cId="3591887123" sldId="281"/>
            <ac:spMk id="3" creationId="{1329D31D-E1E3-4FAD-9C00-5FCDAA4171AE}"/>
          </ac:spMkLst>
        </pc:spChg>
      </pc:sldChg>
      <pc:sldChg chg="modSp add mod">
        <pc:chgData name="Sabine Vanesse" userId="d558e8dbb1fa5287" providerId="LiveId" clId="{E9E220BA-D6FE-4655-9564-349840BF1379}" dt="2020-11-24T20:52:39.948" v="6273" actId="20577"/>
        <pc:sldMkLst>
          <pc:docMk/>
          <pc:sldMk cId="3724385244" sldId="282"/>
        </pc:sldMkLst>
        <pc:spChg chg="mod">
          <ac:chgData name="Sabine Vanesse" userId="d558e8dbb1fa5287" providerId="LiveId" clId="{E9E220BA-D6FE-4655-9564-349840BF1379}" dt="2020-11-24T20:52:39.948" v="6273" actId="20577"/>
          <ac:spMkLst>
            <pc:docMk/>
            <pc:sldMk cId="3724385244" sldId="282"/>
            <ac:spMk id="3" creationId="{6E2475B5-F81B-4168-AECF-8FFE66D38669}"/>
          </ac:spMkLst>
        </pc:spChg>
      </pc:sldChg>
      <pc:sldChg chg="modSp new mod">
        <pc:chgData name="Sabine Vanesse" userId="d558e8dbb1fa5287" providerId="LiveId" clId="{E9E220BA-D6FE-4655-9564-349840BF1379}" dt="2020-11-24T20:55:56.768" v="6323" actId="20577"/>
        <pc:sldMkLst>
          <pc:docMk/>
          <pc:sldMk cId="2894874005" sldId="283"/>
        </pc:sldMkLst>
        <pc:spChg chg="mod">
          <ac:chgData name="Sabine Vanesse" userId="d558e8dbb1fa5287" providerId="LiveId" clId="{E9E220BA-D6FE-4655-9564-349840BF1379}" dt="2020-11-24T20:54:24.483" v="6312" actId="20577"/>
          <ac:spMkLst>
            <pc:docMk/>
            <pc:sldMk cId="2894874005" sldId="283"/>
            <ac:spMk id="2" creationId="{CFB03E70-EDCA-4311-91C7-8C504F304AB6}"/>
          </ac:spMkLst>
        </pc:spChg>
        <pc:spChg chg="mod">
          <ac:chgData name="Sabine Vanesse" userId="d558e8dbb1fa5287" providerId="LiveId" clId="{E9E220BA-D6FE-4655-9564-349840BF1379}" dt="2020-11-24T20:55:56.768" v="6323" actId="20577"/>
          <ac:spMkLst>
            <pc:docMk/>
            <pc:sldMk cId="2894874005" sldId="283"/>
            <ac:spMk id="3" creationId="{D2ABBDCC-F947-47B1-868E-2A0F85F2E6C2}"/>
          </ac:spMkLst>
        </pc:spChg>
      </pc:sldChg>
      <pc:sldChg chg="modSp new mod">
        <pc:chgData name="Sabine Vanesse" userId="d558e8dbb1fa5287" providerId="LiveId" clId="{E9E220BA-D6FE-4655-9564-349840BF1379}" dt="2020-11-24T21:15:37.609" v="6845" actId="20577"/>
        <pc:sldMkLst>
          <pc:docMk/>
          <pc:sldMk cId="2561145383" sldId="284"/>
        </pc:sldMkLst>
        <pc:spChg chg="mod">
          <ac:chgData name="Sabine Vanesse" userId="d558e8dbb1fa5287" providerId="LiveId" clId="{E9E220BA-D6FE-4655-9564-349840BF1379}" dt="2020-11-24T20:56:16.961" v="6354" actId="20577"/>
          <ac:spMkLst>
            <pc:docMk/>
            <pc:sldMk cId="2561145383" sldId="284"/>
            <ac:spMk id="2" creationId="{E6BA0FB1-3717-4ED2-8C97-8A6AC65FA2C0}"/>
          </ac:spMkLst>
        </pc:spChg>
        <pc:spChg chg="mod">
          <ac:chgData name="Sabine Vanesse" userId="d558e8dbb1fa5287" providerId="LiveId" clId="{E9E220BA-D6FE-4655-9564-349840BF1379}" dt="2020-11-24T21:15:37.609" v="6845" actId="20577"/>
          <ac:spMkLst>
            <pc:docMk/>
            <pc:sldMk cId="2561145383" sldId="284"/>
            <ac:spMk id="3" creationId="{7CEDAAF8-2C98-4E6B-A57A-3FFB9D273C4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fr-FR"/>
              <a:t>Modifiez le style du titre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5/4/21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5/4/21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fr-FR"/>
              <a:t>Modifiez le style du titre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5/4/21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fr-FR"/>
              <a:t>Modifiez le style du titre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5/4/21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fr-FR"/>
              <a:t>Modifiez le style du titre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5/4/21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fr-FR"/>
              <a:t>Modifiez le style du titre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5/4/21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fr-FR"/>
              <a:t>Modifiez le style du titre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5/4/21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5/4/21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fr-FR"/>
              <a:t>Modifiez le style du titre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5/4/21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fr-FR"/>
              <a:t>Modifiez le style du titre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5800" y="3132666"/>
            <a:ext cx="5311775" cy="308601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3132666"/>
            <a:ext cx="5334000" cy="308601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fr-FR"/>
              <a:t>Modifiez le style du titre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5/4/21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5/4/21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5/4/21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6B9412F-C2E7-4947-B3D8-15DEED784FA0}"/>
              </a:ext>
            </a:extLst>
          </p:cNvPr>
          <p:cNvSpPr>
            <a:spLocks noGrp="1"/>
          </p:cNvSpPr>
          <p:nvPr>
            <p:ph type="ctrTitle"/>
          </p:nvPr>
        </p:nvSpPr>
        <p:spPr/>
        <p:txBody>
          <a:bodyPr>
            <a:normAutofit fontScale="90000"/>
          </a:bodyPr>
          <a:lstStyle/>
          <a:p>
            <a:r>
              <a:rPr lang="fr-FR" dirty="0"/>
              <a:t>Agité ? Inattentif ? Et si ce n’était pas un TDAH ?</a:t>
            </a:r>
          </a:p>
        </p:txBody>
      </p:sp>
      <p:sp>
        <p:nvSpPr>
          <p:cNvPr id="3" name="Sous-titre 2">
            <a:extLst>
              <a:ext uri="{FF2B5EF4-FFF2-40B4-BE49-F238E27FC236}">
                <a16:creationId xmlns:a16="http://schemas.microsoft.com/office/drawing/2014/main" xmlns="" id="{15C18B9C-22B2-40F9-B8CB-A59DF09A926B}"/>
              </a:ext>
            </a:extLst>
          </p:cNvPr>
          <p:cNvSpPr>
            <a:spLocks noGrp="1"/>
          </p:cNvSpPr>
          <p:nvPr>
            <p:ph type="subTitle" idx="1"/>
          </p:nvPr>
        </p:nvSpPr>
        <p:spPr/>
        <p:txBody>
          <a:bodyPr>
            <a:normAutofit fontScale="92500" lnSpcReduction="10000"/>
          </a:bodyPr>
          <a:lstStyle/>
          <a:p>
            <a:r>
              <a:rPr lang="fr-FR" dirty="0"/>
              <a:t>Sabine </a:t>
            </a:r>
            <a:r>
              <a:rPr lang="fr-FR" dirty="0" err="1"/>
              <a:t>Baudon</a:t>
            </a:r>
            <a:r>
              <a:rPr lang="fr-FR" dirty="0"/>
              <a:t>- Vanesse, psychologue spécialisée en neuropsychologie</a:t>
            </a:r>
          </a:p>
          <a:p>
            <a:r>
              <a:rPr lang="fr-FR" dirty="0"/>
              <a:t>Centre Hospitalier Sud Francilien et Cabinet Libéral</a:t>
            </a:r>
          </a:p>
        </p:txBody>
      </p:sp>
    </p:spTree>
    <p:extLst>
      <p:ext uri="{BB962C8B-B14F-4D97-AF65-F5344CB8AC3E}">
        <p14:creationId xmlns:p14="http://schemas.microsoft.com/office/powerpoint/2010/main" val="2528479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FE0493-F7E6-4A99-B47D-B6E169879273}"/>
              </a:ext>
            </a:extLst>
          </p:cNvPr>
          <p:cNvSpPr>
            <a:spLocks noGrp="1"/>
          </p:cNvSpPr>
          <p:nvPr>
            <p:ph type="title"/>
          </p:nvPr>
        </p:nvSpPr>
        <p:spPr/>
        <p:txBody>
          <a:bodyPr/>
          <a:lstStyle/>
          <a:p>
            <a:r>
              <a:rPr lang="fr-FR" dirty="0"/>
              <a:t>Définition </a:t>
            </a:r>
            <a:r>
              <a:rPr lang="fr-FR" dirty="0" err="1"/>
              <a:t>dsm</a:t>
            </a:r>
            <a:endParaRPr lang="fr-FR" dirty="0"/>
          </a:p>
        </p:txBody>
      </p:sp>
      <p:sp>
        <p:nvSpPr>
          <p:cNvPr id="3" name="Espace réservé du contenu 2">
            <a:extLst>
              <a:ext uri="{FF2B5EF4-FFF2-40B4-BE49-F238E27FC236}">
                <a16:creationId xmlns:a16="http://schemas.microsoft.com/office/drawing/2014/main" xmlns="" id="{6E2475B5-F81B-4168-AECF-8FFE66D38669}"/>
              </a:ext>
            </a:extLst>
          </p:cNvPr>
          <p:cNvSpPr>
            <a:spLocks noGrp="1"/>
          </p:cNvSpPr>
          <p:nvPr>
            <p:ph idx="1"/>
          </p:nvPr>
        </p:nvSpPr>
        <p:spPr/>
        <p:txBody>
          <a:bodyPr/>
          <a:lstStyle/>
          <a:p>
            <a:pPr algn="l" fontAlgn="base"/>
            <a:r>
              <a:rPr lang="fr-FR" sz="1800" b="0" i="0" dirty="0">
                <a:solidFill>
                  <a:srgbClr val="444444"/>
                </a:solidFill>
                <a:effectLst/>
                <a:latin typeface="Arial" panose="020B0604020202020204" pitchFamily="34" charset="0"/>
                <a:cs typeface="Arial" panose="020B0604020202020204" pitchFamily="34" charset="0"/>
              </a:rPr>
              <a:t>g. Laisse souvent échapper la réponse à une question qui n’est pas entièrement posée </a:t>
            </a:r>
          </a:p>
          <a:p>
            <a:pPr algn="l" fontAlgn="base"/>
            <a:r>
              <a:rPr lang="fr-FR" sz="1800" b="0" i="0" dirty="0">
                <a:solidFill>
                  <a:srgbClr val="444444"/>
                </a:solidFill>
                <a:effectLst/>
                <a:latin typeface="Arial" panose="020B0604020202020204" pitchFamily="34" charset="0"/>
                <a:cs typeface="Arial" panose="020B0604020202020204" pitchFamily="34" charset="0"/>
              </a:rPr>
              <a:t>h. A souvent du mal à attendre son tour (par exemple dans une file d’attente)</a:t>
            </a:r>
          </a:p>
          <a:p>
            <a:pPr algn="l" fontAlgn="base"/>
            <a:r>
              <a:rPr lang="fr-FR" sz="1800" b="0" i="0" dirty="0">
                <a:solidFill>
                  <a:srgbClr val="444444"/>
                </a:solidFill>
                <a:effectLst/>
                <a:latin typeface="Arial" panose="020B0604020202020204" pitchFamily="34" charset="0"/>
                <a:cs typeface="Arial" panose="020B0604020202020204" pitchFamily="34" charset="0"/>
              </a:rPr>
              <a:t>i. Interrompt souvent les autres ou impose sa présence (par exemple fait irruption dans les conversations, les jeux ou les activités, peut se mettre à utiliser les affaires des autres sans le demander ou recevoir la permission; chez les adolescents et les adultes, peut-être intrusif et envahissant dans les activités des autres).</a:t>
            </a:r>
          </a:p>
          <a:p>
            <a:endParaRPr lang="fr-FR" dirty="0"/>
          </a:p>
        </p:txBody>
      </p:sp>
    </p:spTree>
    <p:extLst>
      <p:ext uri="{BB962C8B-B14F-4D97-AF65-F5344CB8AC3E}">
        <p14:creationId xmlns:p14="http://schemas.microsoft.com/office/powerpoint/2010/main" val="1952285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FE0493-F7E6-4A99-B47D-B6E169879273}"/>
              </a:ext>
            </a:extLst>
          </p:cNvPr>
          <p:cNvSpPr>
            <a:spLocks noGrp="1"/>
          </p:cNvSpPr>
          <p:nvPr>
            <p:ph type="title"/>
          </p:nvPr>
        </p:nvSpPr>
        <p:spPr/>
        <p:txBody>
          <a:bodyPr/>
          <a:lstStyle/>
          <a:p>
            <a:r>
              <a:rPr lang="fr-FR" dirty="0"/>
              <a:t>Définition </a:t>
            </a:r>
            <a:r>
              <a:rPr lang="fr-FR" dirty="0" err="1"/>
              <a:t>dsm</a:t>
            </a:r>
            <a:endParaRPr lang="fr-FR" dirty="0"/>
          </a:p>
        </p:txBody>
      </p:sp>
      <p:sp>
        <p:nvSpPr>
          <p:cNvPr id="3" name="Espace réservé du contenu 2">
            <a:extLst>
              <a:ext uri="{FF2B5EF4-FFF2-40B4-BE49-F238E27FC236}">
                <a16:creationId xmlns:a16="http://schemas.microsoft.com/office/drawing/2014/main" xmlns="" id="{6E2475B5-F81B-4168-AECF-8FFE66D38669}"/>
              </a:ext>
            </a:extLst>
          </p:cNvPr>
          <p:cNvSpPr>
            <a:spLocks noGrp="1"/>
          </p:cNvSpPr>
          <p:nvPr>
            <p:ph idx="1"/>
          </p:nvPr>
        </p:nvSpPr>
        <p:spPr/>
        <p:txBody>
          <a:bodyPr/>
          <a:lstStyle/>
          <a:p>
            <a:pPr algn="l" fontAlgn="base"/>
            <a:r>
              <a:rPr lang="fr-FR" sz="1800" b="0" i="0" dirty="0">
                <a:solidFill>
                  <a:srgbClr val="444444"/>
                </a:solidFill>
                <a:effectLst/>
                <a:latin typeface="Arial" panose="020B0604020202020204" pitchFamily="34" charset="0"/>
                <a:cs typeface="Arial" panose="020B0604020202020204" pitchFamily="34" charset="0"/>
              </a:rPr>
              <a:t>B. Plusieurs symptômes d’inattention ou d’hyperactivité-impulsivité étaient présents avant l’âge de 12 ans.</a:t>
            </a:r>
          </a:p>
          <a:p>
            <a:pPr algn="l" fontAlgn="base"/>
            <a:r>
              <a:rPr lang="fr-FR" sz="1800" b="0" i="0" dirty="0">
                <a:solidFill>
                  <a:srgbClr val="444444"/>
                </a:solidFill>
                <a:effectLst/>
                <a:latin typeface="Arial" panose="020B0604020202020204" pitchFamily="34" charset="0"/>
                <a:cs typeface="Arial" panose="020B0604020202020204" pitchFamily="34" charset="0"/>
              </a:rPr>
              <a:t>C. Plusieurs symptômes d’inattention ou d’hyperactivité-impulsivité sont présents dans au moins deux contextes différents (par exemple à la maison, à l’école, ou au travail; avec des amis ou de la famille, dans d’autres activités).</a:t>
            </a:r>
          </a:p>
          <a:p>
            <a:pPr algn="l" fontAlgn="base"/>
            <a:r>
              <a:rPr lang="fr-FR" sz="1800" b="0" i="0" dirty="0">
                <a:solidFill>
                  <a:srgbClr val="444444"/>
                </a:solidFill>
                <a:effectLst/>
                <a:latin typeface="Arial" panose="020B0604020202020204" pitchFamily="34" charset="0"/>
                <a:cs typeface="Arial" panose="020B0604020202020204" pitchFamily="34" charset="0"/>
              </a:rPr>
              <a:t>D. On doit mettre clairement en évidence que les symptômes interfèrent ou réduisent la qualité du fonctionnement social, scolaire ou professionnel.</a:t>
            </a:r>
          </a:p>
          <a:p>
            <a:pPr algn="l" fontAlgn="base"/>
            <a:r>
              <a:rPr lang="fr-FR" sz="1800" b="0" i="0" dirty="0">
                <a:solidFill>
                  <a:srgbClr val="444444"/>
                </a:solidFill>
                <a:effectLst/>
                <a:latin typeface="Arial" panose="020B0604020202020204" pitchFamily="34" charset="0"/>
                <a:cs typeface="Arial" panose="020B0604020202020204" pitchFamily="34" charset="0"/>
              </a:rPr>
              <a:t>E. Les symptômes ne surviennent pas exclusivement au cours d’une schizophrénie ou d’un trouble psychotique, et ils ne sont pas mieux expliqués par un autre trouble mental (par exemple, trouble de l’humeur, trouble anxieux, trouble dissociatif, trouble de la personnalité, intoxication par, ou sevrage d’une substance).</a:t>
            </a:r>
          </a:p>
          <a:p>
            <a:pPr marL="0" indent="0">
              <a:buNone/>
            </a:pPr>
            <a:endParaRPr lang="fr-FR" dirty="0"/>
          </a:p>
        </p:txBody>
      </p:sp>
    </p:spTree>
    <p:extLst>
      <p:ext uri="{BB962C8B-B14F-4D97-AF65-F5344CB8AC3E}">
        <p14:creationId xmlns:p14="http://schemas.microsoft.com/office/powerpoint/2010/main" val="2635866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FE0493-F7E6-4A99-B47D-B6E169879273}"/>
              </a:ext>
            </a:extLst>
          </p:cNvPr>
          <p:cNvSpPr>
            <a:spLocks noGrp="1"/>
          </p:cNvSpPr>
          <p:nvPr>
            <p:ph type="title"/>
          </p:nvPr>
        </p:nvSpPr>
        <p:spPr/>
        <p:txBody>
          <a:bodyPr/>
          <a:lstStyle/>
          <a:p>
            <a:r>
              <a:rPr lang="fr-FR" dirty="0"/>
              <a:t>Définition </a:t>
            </a:r>
            <a:r>
              <a:rPr lang="fr-FR" dirty="0" err="1"/>
              <a:t>dsm</a:t>
            </a:r>
            <a:endParaRPr lang="fr-FR" dirty="0"/>
          </a:p>
        </p:txBody>
      </p:sp>
      <p:sp>
        <p:nvSpPr>
          <p:cNvPr id="3" name="Espace réservé du contenu 2">
            <a:extLst>
              <a:ext uri="{FF2B5EF4-FFF2-40B4-BE49-F238E27FC236}">
                <a16:creationId xmlns:a16="http://schemas.microsoft.com/office/drawing/2014/main" xmlns="" id="{6E2475B5-F81B-4168-AECF-8FFE66D38669}"/>
              </a:ext>
            </a:extLst>
          </p:cNvPr>
          <p:cNvSpPr>
            <a:spLocks noGrp="1"/>
          </p:cNvSpPr>
          <p:nvPr>
            <p:ph idx="1"/>
          </p:nvPr>
        </p:nvSpPr>
        <p:spPr/>
        <p:txBody>
          <a:bodyPr/>
          <a:lstStyle/>
          <a:p>
            <a:r>
              <a:rPr lang="fr-FR" dirty="0"/>
              <a:t>Aucun symptôme pathognomonique</a:t>
            </a:r>
          </a:p>
          <a:p>
            <a:pPr marL="0" indent="0">
              <a:buNone/>
            </a:pPr>
            <a:endParaRPr lang="fr-FR" dirty="0"/>
          </a:p>
          <a:p>
            <a:r>
              <a:rPr lang="fr-FR" dirty="0"/>
              <a:t>Une prévalence pouvant aller de 2 à plus de 30% selon les études</a:t>
            </a:r>
          </a:p>
          <a:p>
            <a:pPr marL="0" indent="0">
              <a:buNone/>
            </a:pPr>
            <a:endParaRPr lang="fr-FR" dirty="0"/>
          </a:p>
          <a:p>
            <a:r>
              <a:rPr lang="fr-FR" dirty="0"/>
              <a:t>Un diagnostic qui peut ouvrir à médication</a:t>
            </a:r>
          </a:p>
          <a:p>
            <a:endParaRPr lang="fr-FR" dirty="0"/>
          </a:p>
          <a:p>
            <a:r>
              <a:rPr lang="fr-FR" dirty="0"/>
              <a:t>Selon Bouillet et coll (2012): diagnostic qui reste malaisé et incertain de part l’association de manifestations comportementales et de troubles cognitifs: nécessite une approche pluridisciplinaire et multidimensionnelle</a:t>
            </a:r>
          </a:p>
          <a:p>
            <a:pPr marL="0" indent="0">
              <a:buNone/>
            </a:pPr>
            <a:endParaRPr lang="fr-FR" dirty="0"/>
          </a:p>
          <a:p>
            <a:endParaRPr lang="fr-FR" dirty="0"/>
          </a:p>
        </p:txBody>
      </p:sp>
    </p:spTree>
    <p:extLst>
      <p:ext uri="{BB962C8B-B14F-4D97-AF65-F5344CB8AC3E}">
        <p14:creationId xmlns:p14="http://schemas.microsoft.com/office/powerpoint/2010/main" val="2673942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2F91D34-2318-46EF-B63E-5307F8372050}"/>
              </a:ext>
            </a:extLst>
          </p:cNvPr>
          <p:cNvSpPr>
            <a:spLocks noGrp="1"/>
          </p:cNvSpPr>
          <p:nvPr>
            <p:ph type="title"/>
          </p:nvPr>
        </p:nvSpPr>
        <p:spPr/>
        <p:txBody>
          <a:bodyPr/>
          <a:lstStyle/>
          <a:p>
            <a:r>
              <a:rPr lang="fr-FR" dirty="0"/>
              <a:t>Symptômes, oui mais de quoi?</a:t>
            </a:r>
          </a:p>
        </p:txBody>
      </p:sp>
      <p:sp>
        <p:nvSpPr>
          <p:cNvPr id="3" name="Espace réservé du texte 2">
            <a:extLst>
              <a:ext uri="{FF2B5EF4-FFF2-40B4-BE49-F238E27FC236}">
                <a16:creationId xmlns:a16="http://schemas.microsoft.com/office/drawing/2014/main" xmlns="" id="{C3A4CEE1-624C-4F18-990B-657DEC754AC1}"/>
              </a:ext>
            </a:extLst>
          </p:cNvPr>
          <p:cNvSpPr>
            <a:spLocks noGrp="1"/>
          </p:cNvSpPr>
          <p:nvPr>
            <p:ph type="body" idx="1"/>
          </p:nvPr>
        </p:nvSpPr>
        <p:spPr/>
        <p:txBody>
          <a:bodyPr/>
          <a:lstStyle/>
          <a:p>
            <a:r>
              <a:rPr lang="fr-FR" dirty="0"/>
              <a:t>Sur le chemin du différentiel</a:t>
            </a:r>
          </a:p>
        </p:txBody>
      </p:sp>
    </p:spTree>
    <p:extLst>
      <p:ext uri="{BB962C8B-B14F-4D97-AF65-F5344CB8AC3E}">
        <p14:creationId xmlns:p14="http://schemas.microsoft.com/office/powerpoint/2010/main" val="1841254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FE0493-F7E6-4A99-B47D-B6E169879273}"/>
              </a:ext>
            </a:extLst>
          </p:cNvPr>
          <p:cNvSpPr>
            <a:spLocks noGrp="1"/>
          </p:cNvSpPr>
          <p:nvPr>
            <p:ph type="title"/>
          </p:nvPr>
        </p:nvSpPr>
        <p:spPr/>
        <p:txBody>
          <a:bodyPr/>
          <a:lstStyle/>
          <a:p>
            <a:r>
              <a:rPr lang="fr-FR" dirty="0"/>
              <a:t>Attention troublée</a:t>
            </a:r>
          </a:p>
        </p:txBody>
      </p:sp>
      <p:sp>
        <p:nvSpPr>
          <p:cNvPr id="3" name="Espace réservé du contenu 2">
            <a:extLst>
              <a:ext uri="{FF2B5EF4-FFF2-40B4-BE49-F238E27FC236}">
                <a16:creationId xmlns:a16="http://schemas.microsoft.com/office/drawing/2014/main" xmlns="" id="{6E2475B5-F81B-4168-AECF-8FFE66D38669}"/>
              </a:ext>
            </a:extLst>
          </p:cNvPr>
          <p:cNvSpPr>
            <a:spLocks noGrp="1"/>
          </p:cNvSpPr>
          <p:nvPr>
            <p:ph idx="1"/>
          </p:nvPr>
        </p:nvSpPr>
        <p:spPr/>
        <p:txBody>
          <a:bodyPr/>
          <a:lstStyle/>
          <a:p>
            <a:r>
              <a:rPr lang="fr-FR" dirty="0"/>
              <a:t>Etude de </a:t>
            </a:r>
            <a:r>
              <a:rPr lang="fr-FR" dirty="0" err="1"/>
              <a:t>Mirsky</a:t>
            </a:r>
            <a:r>
              <a:rPr lang="fr-FR" dirty="0"/>
              <a:t> et Duncan (2001): liste de 17 conditions où une attention troublée peut être observée dont:</a:t>
            </a:r>
          </a:p>
          <a:p>
            <a:pPr lvl="1"/>
            <a:r>
              <a:rPr lang="fr-FR" dirty="0"/>
              <a:t>Schizophrénie</a:t>
            </a:r>
          </a:p>
          <a:p>
            <a:pPr lvl="1"/>
            <a:r>
              <a:rPr lang="fr-FR" dirty="0"/>
              <a:t>Autisme</a:t>
            </a:r>
          </a:p>
          <a:p>
            <a:pPr lvl="1"/>
            <a:r>
              <a:rPr lang="fr-FR" dirty="0"/>
              <a:t>Syndrome d’alcoolisation fœtal</a:t>
            </a:r>
          </a:p>
          <a:p>
            <a:pPr lvl="1"/>
            <a:r>
              <a:rPr lang="fr-FR" dirty="0"/>
              <a:t>Traumatismes crâniens</a:t>
            </a:r>
          </a:p>
          <a:p>
            <a:pPr lvl="1"/>
            <a:r>
              <a:rPr lang="fr-FR" dirty="0"/>
              <a:t>Syndrome Gilles de la Tourette</a:t>
            </a:r>
          </a:p>
          <a:p>
            <a:pPr lvl="1"/>
            <a:r>
              <a:rPr lang="fr-FR" dirty="0"/>
              <a:t>Troubles anxieux</a:t>
            </a:r>
          </a:p>
          <a:p>
            <a:pPr lvl="1"/>
            <a:r>
              <a:rPr lang="fr-FR" dirty="0"/>
              <a:t>Dépression</a:t>
            </a:r>
          </a:p>
          <a:p>
            <a:pPr lvl="1"/>
            <a:r>
              <a:rPr lang="fr-FR"/>
              <a:t>…</a:t>
            </a:r>
            <a:endParaRPr lang="fr-FR" dirty="0"/>
          </a:p>
        </p:txBody>
      </p:sp>
    </p:spTree>
    <p:extLst>
      <p:ext uri="{BB962C8B-B14F-4D97-AF65-F5344CB8AC3E}">
        <p14:creationId xmlns:p14="http://schemas.microsoft.com/office/powerpoint/2010/main" val="3419068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FE0493-F7E6-4A99-B47D-B6E169879273}"/>
              </a:ext>
            </a:extLst>
          </p:cNvPr>
          <p:cNvSpPr>
            <a:spLocks noGrp="1"/>
          </p:cNvSpPr>
          <p:nvPr>
            <p:ph type="title"/>
          </p:nvPr>
        </p:nvSpPr>
        <p:spPr/>
        <p:txBody>
          <a:bodyPr/>
          <a:lstStyle/>
          <a:p>
            <a:r>
              <a:rPr lang="fr-FR" dirty="0"/>
              <a:t>Attention et anxiété</a:t>
            </a:r>
          </a:p>
        </p:txBody>
      </p:sp>
      <p:sp>
        <p:nvSpPr>
          <p:cNvPr id="3" name="Espace réservé du contenu 2">
            <a:extLst>
              <a:ext uri="{FF2B5EF4-FFF2-40B4-BE49-F238E27FC236}">
                <a16:creationId xmlns:a16="http://schemas.microsoft.com/office/drawing/2014/main" xmlns="" id="{6E2475B5-F81B-4168-AECF-8FFE66D38669}"/>
              </a:ext>
            </a:extLst>
          </p:cNvPr>
          <p:cNvSpPr>
            <a:spLocks noGrp="1"/>
          </p:cNvSpPr>
          <p:nvPr>
            <p:ph idx="1"/>
          </p:nvPr>
        </p:nvSpPr>
        <p:spPr/>
        <p:txBody>
          <a:bodyPr/>
          <a:lstStyle/>
          <a:p>
            <a:r>
              <a:rPr lang="fr-FR" dirty="0"/>
              <a:t>Comorbidité croisée: entre TDA et troubles internalisées chez 25 à 40% des cas (Marcelli et Cohen 2012)</a:t>
            </a:r>
          </a:p>
          <a:p>
            <a:pPr marL="0" indent="0">
              <a:buNone/>
            </a:pPr>
            <a:endParaRPr lang="fr-FR" dirty="0"/>
          </a:p>
          <a:p>
            <a:r>
              <a:rPr lang="fr-FR" dirty="0"/>
              <a:t>Comorbidités? </a:t>
            </a:r>
          </a:p>
          <a:p>
            <a:pPr lvl="1"/>
            <a:r>
              <a:rPr lang="fr-FR" dirty="0"/>
              <a:t>Constat, </a:t>
            </a:r>
          </a:p>
          <a:p>
            <a:pPr lvl="1"/>
            <a:r>
              <a:rPr lang="fr-FR" dirty="0"/>
              <a:t>Pas d’élément temporel ou de primauté d’un trouble sur l’autre</a:t>
            </a:r>
          </a:p>
          <a:p>
            <a:pPr lvl="1"/>
            <a:r>
              <a:rPr lang="fr-FR" dirty="0"/>
              <a:t>Pas de lien entre les troubles</a:t>
            </a:r>
          </a:p>
        </p:txBody>
      </p:sp>
    </p:spTree>
    <p:extLst>
      <p:ext uri="{BB962C8B-B14F-4D97-AF65-F5344CB8AC3E}">
        <p14:creationId xmlns:p14="http://schemas.microsoft.com/office/powerpoint/2010/main" val="3680324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FE0493-F7E6-4A99-B47D-B6E169879273}"/>
              </a:ext>
            </a:extLst>
          </p:cNvPr>
          <p:cNvSpPr>
            <a:spLocks noGrp="1"/>
          </p:cNvSpPr>
          <p:nvPr>
            <p:ph type="title"/>
          </p:nvPr>
        </p:nvSpPr>
        <p:spPr/>
        <p:txBody>
          <a:bodyPr/>
          <a:lstStyle/>
          <a:p>
            <a:r>
              <a:rPr lang="fr-FR" dirty="0"/>
              <a:t>Attention et anxiété</a:t>
            </a:r>
          </a:p>
        </p:txBody>
      </p:sp>
      <p:sp>
        <p:nvSpPr>
          <p:cNvPr id="3" name="Espace réservé du contenu 2">
            <a:extLst>
              <a:ext uri="{FF2B5EF4-FFF2-40B4-BE49-F238E27FC236}">
                <a16:creationId xmlns:a16="http://schemas.microsoft.com/office/drawing/2014/main" xmlns="" id="{6E2475B5-F81B-4168-AECF-8FFE66D38669}"/>
              </a:ext>
            </a:extLst>
          </p:cNvPr>
          <p:cNvSpPr>
            <a:spLocks noGrp="1"/>
          </p:cNvSpPr>
          <p:nvPr>
            <p:ph idx="1"/>
          </p:nvPr>
        </p:nvSpPr>
        <p:spPr/>
        <p:txBody>
          <a:bodyPr/>
          <a:lstStyle/>
          <a:p>
            <a:r>
              <a:rPr lang="fr-FR" dirty="0"/>
              <a:t>Différents modèles nous proposent des hypothèses:</a:t>
            </a:r>
          </a:p>
          <a:p>
            <a:pPr marL="0" indent="0">
              <a:buNone/>
            </a:pPr>
            <a:endParaRPr lang="fr-FR" dirty="0"/>
          </a:p>
          <a:p>
            <a:pPr lvl="1"/>
            <a:r>
              <a:rPr lang="fr-FR" dirty="0"/>
              <a:t>Modèle de l’Attention Control Theory (Eysenck et al 2007) chez l’adulte</a:t>
            </a:r>
          </a:p>
          <a:p>
            <a:pPr lvl="2"/>
            <a:r>
              <a:rPr lang="fr-FR" dirty="0"/>
              <a:t>Anxiété augmente l’allocation des ressources attentionnelles sur les stimuli potentiellement menaçant au détriment des autres taches</a:t>
            </a:r>
          </a:p>
          <a:p>
            <a:pPr marL="914400" lvl="2" indent="0">
              <a:buNone/>
            </a:pPr>
            <a:endParaRPr lang="fr-FR" dirty="0"/>
          </a:p>
          <a:p>
            <a:pPr lvl="1"/>
            <a:r>
              <a:rPr lang="fr-FR" dirty="0"/>
              <a:t>TDA et théorie de l’attachement</a:t>
            </a:r>
          </a:p>
          <a:p>
            <a:pPr lvl="2"/>
            <a:r>
              <a:rPr lang="fr-FR" dirty="0"/>
              <a:t>Attention et concentration s’enracinent dans les interactions précoces avec l’environnement affectif</a:t>
            </a:r>
          </a:p>
          <a:p>
            <a:pPr lvl="2"/>
            <a:r>
              <a:rPr lang="fr-FR" dirty="0"/>
              <a:t>Sentiment de sécurité interne, attachement </a:t>
            </a:r>
            <a:r>
              <a:rPr lang="fr-FR" dirty="0" err="1"/>
              <a:t>insécur</a:t>
            </a:r>
            <a:endParaRPr lang="fr-FR" dirty="0"/>
          </a:p>
          <a:p>
            <a:pPr lvl="2"/>
            <a:r>
              <a:rPr lang="fr-FR" dirty="0"/>
              <a:t>Relations précoces avec les parents cruciales pour le développement des habilités d’autorégulation</a:t>
            </a:r>
          </a:p>
        </p:txBody>
      </p:sp>
    </p:spTree>
    <p:extLst>
      <p:ext uri="{BB962C8B-B14F-4D97-AF65-F5344CB8AC3E}">
        <p14:creationId xmlns:p14="http://schemas.microsoft.com/office/powerpoint/2010/main" val="1728813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2F91D34-2318-46EF-B63E-5307F8372050}"/>
              </a:ext>
            </a:extLst>
          </p:cNvPr>
          <p:cNvSpPr>
            <a:spLocks noGrp="1"/>
          </p:cNvSpPr>
          <p:nvPr>
            <p:ph type="title"/>
          </p:nvPr>
        </p:nvSpPr>
        <p:spPr/>
        <p:txBody>
          <a:bodyPr/>
          <a:lstStyle/>
          <a:p>
            <a:r>
              <a:rPr lang="fr-FR" dirty="0"/>
              <a:t>Ivan, 11 ans et 3 mois, cm1</a:t>
            </a:r>
          </a:p>
        </p:txBody>
      </p:sp>
      <p:sp>
        <p:nvSpPr>
          <p:cNvPr id="3" name="Espace réservé du texte 2">
            <a:extLst>
              <a:ext uri="{FF2B5EF4-FFF2-40B4-BE49-F238E27FC236}">
                <a16:creationId xmlns:a16="http://schemas.microsoft.com/office/drawing/2014/main" xmlns="" id="{C3A4CEE1-624C-4F18-990B-657DEC754AC1}"/>
              </a:ext>
            </a:extLst>
          </p:cNvPr>
          <p:cNvSpPr>
            <a:spLocks noGrp="1"/>
          </p:cNvSpPr>
          <p:nvPr>
            <p:ph type="body" idx="1"/>
          </p:nvPr>
        </p:nvSpPr>
        <p:spPr/>
        <p:txBody>
          <a:bodyPr/>
          <a:lstStyle/>
          <a:p>
            <a:r>
              <a:rPr lang="fr-FR" dirty="0"/>
              <a:t>Une étude de cas</a:t>
            </a:r>
          </a:p>
        </p:txBody>
      </p:sp>
    </p:spTree>
    <p:extLst>
      <p:ext uri="{BB962C8B-B14F-4D97-AF65-F5344CB8AC3E}">
        <p14:creationId xmlns:p14="http://schemas.microsoft.com/office/powerpoint/2010/main" val="3655760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FE0493-F7E6-4A99-B47D-B6E169879273}"/>
              </a:ext>
            </a:extLst>
          </p:cNvPr>
          <p:cNvSpPr>
            <a:spLocks noGrp="1"/>
          </p:cNvSpPr>
          <p:nvPr>
            <p:ph type="title"/>
          </p:nvPr>
        </p:nvSpPr>
        <p:spPr/>
        <p:txBody>
          <a:bodyPr/>
          <a:lstStyle/>
          <a:p>
            <a:r>
              <a:rPr lang="fr-FR" dirty="0"/>
              <a:t>Ivan 11 ans 3 mois</a:t>
            </a:r>
          </a:p>
        </p:txBody>
      </p:sp>
      <p:sp>
        <p:nvSpPr>
          <p:cNvPr id="3" name="Espace réservé du contenu 2">
            <a:extLst>
              <a:ext uri="{FF2B5EF4-FFF2-40B4-BE49-F238E27FC236}">
                <a16:creationId xmlns:a16="http://schemas.microsoft.com/office/drawing/2014/main" xmlns="" id="{6E2475B5-F81B-4168-AECF-8FFE66D38669}"/>
              </a:ext>
            </a:extLst>
          </p:cNvPr>
          <p:cNvSpPr>
            <a:spLocks noGrp="1"/>
          </p:cNvSpPr>
          <p:nvPr>
            <p:ph idx="1"/>
          </p:nvPr>
        </p:nvSpPr>
        <p:spPr/>
        <p:txBody>
          <a:bodyPr/>
          <a:lstStyle/>
          <a:p>
            <a:r>
              <a:rPr lang="fr-FR" dirty="0"/>
              <a:t>Plaintes:</a:t>
            </a:r>
          </a:p>
          <a:p>
            <a:endParaRPr lang="fr-FR" dirty="0"/>
          </a:p>
          <a:p>
            <a:pPr lvl="1"/>
            <a:r>
              <a:rPr lang="fr-FR" dirty="0"/>
              <a:t>Des difficultés scolaires depuis de nombreuses années, un maintien en CP</a:t>
            </a:r>
          </a:p>
          <a:p>
            <a:pPr marL="457200" lvl="1" indent="0">
              <a:buNone/>
            </a:pPr>
            <a:endParaRPr lang="fr-FR" dirty="0"/>
          </a:p>
          <a:p>
            <a:pPr lvl="1"/>
            <a:r>
              <a:rPr lang="fr-FR" dirty="0"/>
              <a:t>Souvent dans son monde, ne tient pas en place devant la télé</a:t>
            </a:r>
          </a:p>
          <a:p>
            <a:pPr lvl="1"/>
            <a:endParaRPr lang="fr-FR" dirty="0"/>
          </a:p>
          <a:p>
            <a:pPr lvl="1"/>
            <a:r>
              <a:rPr lang="fr-FR" dirty="0"/>
              <a:t>Inattentif à l’école et au sport</a:t>
            </a:r>
          </a:p>
          <a:p>
            <a:pPr lvl="1"/>
            <a:endParaRPr lang="fr-FR" dirty="0"/>
          </a:p>
          <a:p>
            <a:pPr lvl="1"/>
            <a:r>
              <a:rPr lang="fr-FR" dirty="0"/>
              <a:t>Consommateur d’écrans (consommation non limitée par la famille)</a:t>
            </a:r>
          </a:p>
          <a:p>
            <a:pPr marL="457200" lvl="1" indent="0">
              <a:buNone/>
            </a:pPr>
            <a:endParaRPr lang="fr-FR" dirty="0"/>
          </a:p>
          <a:p>
            <a:pPr lvl="1"/>
            <a:endParaRPr lang="fr-FR" dirty="0"/>
          </a:p>
        </p:txBody>
      </p:sp>
    </p:spTree>
    <p:extLst>
      <p:ext uri="{BB962C8B-B14F-4D97-AF65-F5344CB8AC3E}">
        <p14:creationId xmlns:p14="http://schemas.microsoft.com/office/powerpoint/2010/main" val="1494512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FE0493-F7E6-4A99-B47D-B6E169879273}"/>
              </a:ext>
            </a:extLst>
          </p:cNvPr>
          <p:cNvSpPr>
            <a:spLocks noGrp="1"/>
          </p:cNvSpPr>
          <p:nvPr>
            <p:ph type="title"/>
          </p:nvPr>
        </p:nvSpPr>
        <p:spPr/>
        <p:txBody>
          <a:bodyPr/>
          <a:lstStyle/>
          <a:p>
            <a:r>
              <a:rPr lang="fr-FR" dirty="0"/>
              <a:t>Ivan 11 ans 3 mois</a:t>
            </a:r>
          </a:p>
        </p:txBody>
      </p:sp>
      <p:sp>
        <p:nvSpPr>
          <p:cNvPr id="3" name="Espace réservé du contenu 2">
            <a:extLst>
              <a:ext uri="{FF2B5EF4-FFF2-40B4-BE49-F238E27FC236}">
                <a16:creationId xmlns:a16="http://schemas.microsoft.com/office/drawing/2014/main" xmlns="" id="{6E2475B5-F81B-4168-AECF-8FFE66D38669}"/>
              </a:ext>
            </a:extLst>
          </p:cNvPr>
          <p:cNvSpPr>
            <a:spLocks noGrp="1"/>
          </p:cNvSpPr>
          <p:nvPr>
            <p:ph idx="1"/>
          </p:nvPr>
        </p:nvSpPr>
        <p:spPr/>
        <p:txBody>
          <a:bodyPr/>
          <a:lstStyle/>
          <a:p>
            <a:r>
              <a:rPr lang="fr-FR" dirty="0"/>
              <a:t>De nombreux bilans réalisés:</a:t>
            </a:r>
          </a:p>
          <a:p>
            <a:pPr marL="0" indent="0">
              <a:buNone/>
            </a:pPr>
            <a:endParaRPr lang="fr-FR" dirty="0"/>
          </a:p>
          <a:p>
            <a:pPr lvl="1"/>
            <a:r>
              <a:rPr lang="fr-FR" dirty="0"/>
              <a:t>Psychomoteur</a:t>
            </a:r>
          </a:p>
          <a:p>
            <a:pPr lvl="2"/>
            <a:r>
              <a:rPr lang="fr-FR" dirty="0"/>
              <a:t>Émotivité et anxiété en lien avec une immaturité affective, des troubles de l’attention associés à de l’impulsivité</a:t>
            </a:r>
          </a:p>
          <a:p>
            <a:pPr lvl="2"/>
            <a:endParaRPr lang="fr-FR" dirty="0"/>
          </a:p>
          <a:p>
            <a:pPr lvl="1"/>
            <a:r>
              <a:rPr lang="fr-FR" dirty="0"/>
              <a:t>Logicomathématique</a:t>
            </a:r>
          </a:p>
          <a:p>
            <a:pPr lvl="2"/>
            <a:r>
              <a:rPr lang="fr-FR" dirty="0"/>
              <a:t>Difficultés logicomathématiques avec un manque de mobilité de la pensée associées à une numération encore mal maitrisée</a:t>
            </a:r>
          </a:p>
          <a:p>
            <a:pPr lvl="1"/>
            <a:endParaRPr lang="fr-FR" dirty="0"/>
          </a:p>
        </p:txBody>
      </p:sp>
    </p:spTree>
    <p:extLst>
      <p:ext uri="{BB962C8B-B14F-4D97-AF65-F5344CB8AC3E}">
        <p14:creationId xmlns:p14="http://schemas.microsoft.com/office/powerpoint/2010/main" val="3751152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F3C81AA-E2AD-446D-BA08-95B23B9E6D17}"/>
              </a:ext>
            </a:extLst>
          </p:cNvPr>
          <p:cNvSpPr>
            <a:spLocks noGrp="1"/>
          </p:cNvSpPr>
          <p:nvPr>
            <p:ph type="title"/>
          </p:nvPr>
        </p:nvSpPr>
        <p:spPr/>
        <p:txBody>
          <a:bodyPr>
            <a:normAutofit/>
          </a:bodyPr>
          <a:lstStyle/>
          <a:p>
            <a:r>
              <a:rPr lang="fr-FR" dirty="0"/>
              <a:t/>
            </a:r>
            <a:br>
              <a:rPr lang="fr-FR" dirty="0"/>
            </a:br>
            <a:r>
              <a:rPr lang="fr-FR" dirty="0"/>
              <a:t>la démarche de diagnostic différentiel troubles psychiques</a:t>
            </a:r>
            <a:br>
              <a:rPr lang="fr-FR" dirty="0"/>
            </a:br>
            <a:r>
              <a:rPr lang="fr-FR" dirty="0"/>
              <a:t>versus troubles neurodéveloppementaux</a:t>
            </a:r>
            <a:br>
              <a:rPr lang="fr-FR" dirty="0"/>
            </a:br>
            <a:endParaRPr lang="fr-FR" dirty="0"/>
          </a:p>
        </p:txBody>
      </p:sp>
      <p:sp>
        <p:nvSpPr>
          <p:cNvPr id="3" name="Espace réservé du texte 2">
            <a:extLst>
              <a:ext uri="{FF2B5EF4-FFF2-40B4-BE49-F238E27FC236}">
                <a16:creationId xmlns:a16="http://schemas.microsoft.com/office/drawing/2014/main" xmlns="" id="{C097B605-FED4-4808-9E3C-4D50B15A1723}"/>
              </a:ext>
            </a:extLst>
          </p:cNvPr>
          <p:cNvSpPr>
            <a:spLocks noGrp="1"/>
          </p:cNvSpPr>
          <p:nvPr>
            <p:ph type="body" sz="half" idx="2"/>
          </p:nvPr>
        </p:nvSpPr>
        <p:spPr/>
        <p:txBody>
          <a:bodyPr/>
          <a:lstStyle/>
          <a:p>
            <a:r>
              <a:rPr lang="fr-FR" dirty="0"/>
              <a:t>Rôle du psychologue spécialisé en neuropsychologie</a:t>
            </a:r>
          </a:p>
        </p:txBody>
      </p:sp>
    </p:spTree>
    <p:extLst>
      <p:ext uri="{BB962C8B-B14F-4D97-AF65-F5344CB8AC3E}">
        <p14:creationId xmlns:p14="http://schemas.microsoft.com/office/powerpoint/2010/main" val="4028989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FE0493-F7E6-4A99-B47D-B6E169879273}"/>
              </a:ext>
            </a:extLst>
          </p:cNvPr>
          <p:cNvSpPr>
            <a:spLocks noGrp="1"/>
          </p:cNvSpPr>
          <p:nvPr>
            <p:ph type="title"/>
          </p:nvPr>
        </p:nvSpPr>
        <p:spPr/>
        <p:txBody>
          <a:bodyPr/>
          <a:lstStyle/>
          <a:p>
            <a:r>
              <a:rPr lang="fr-FR" dirty="0"/>
              <a:t>Ivan 11 ans 3 mois</a:t>
            </a:r>
          </a:p>
        </p:txBody>
      </p:sp>
      <p:sp>
        <p:nvSpPr>
          <p:cNvPr id="3" name="Espace réservé du contenu 2">
            <a:extLst>
              <a:ext uri="{FF2B5EF4-FFF2-40B4-BE49-F238E27FC236}">
                <a16:creationId xmlns:a16="http://schemas.microsoft.com/office/drawing/2014/main" xmlns="" id="{6E2475B5-F81B-4168-AECF-8FFE66D38669}"/>
              </a:ext>
            </a:extLst>
          </p:cNvPr>
          <p:cNvSpPr>
            <a:spLocks noGrp="1"/>
          </p:cNvSpPr>
          <p:nvPr>
            <p:ph idx="1"/>
          </p:nvPr>
        </p:nvSpPr>
        <p:spPr/>
        <p:txBody>
          <a:bodyPr/>
          <a:lstStyle/>
          <a:p>
            <a:r>
              <a:rPr lang="fr-FR" dirty="0"/>
              <a:t>Psychologique</a:t>
            </a:r>
          </a:p>
          <a:p>
            <a:endParaRPr lang="fr-FR" dirty="0"/>
          </a:p>
          <a:p>
            <a:pPr lvl="1"/>
            <a:r>
              <a:rPr lang="fr-FR" dirty="0"/>
              <a:t>WISC-III:</a:t>
            </a:r>
          </a:p>
          <a:p>
            <a:pPr lvl="2"/>
            <a:r>
              <a:rPr lang="fr-FR" dirty="0"/>
              <a:t>Capacités intellectuelles dans la norme pour l’âge</a:t>
            </a:r>
          </a:p>
          <a:p>
            <a:pPr lvl="2"/>
            <a:r>
              <a:rPr lang="fr-FR" dirty="0"/>
              <a:t>Brillant pour les épreuves verbales</a:t>
            </a:r>
          </a:p>
          <a:p>
            <a:pPr lvl="2"/>
            <a:endParaRPr lang="fr-FR" dirty="0"/>
          </a:p>
          <a:p>
            <a:pPr lvl="1"/>
            <a:r>
              <a:rPr lang="fr-FR" dirty="0"/>
              <a:t>Epreuve de personnalité DPI</a:t>
            </a:r>
          </a:p>
          <a:p>
            <a:pPr lvl="2"/>
            <a:r>
              <a:rPr lang="fr-FR" dirty="0"/>
              <a:t>Façade lisse avec un discours plaqué</a:t>
            </a:r>
          </a:p>
          <a:p>
            <a:pPr lvl="2"/>
            <a:r>
              <a:rPr lang="fr-FR" dirty="0"/>
              <a:t>Défenses contre le manque d’assurance, immaturité affective, image de soi fragile</a:t>
            </a:r>
          </a:p>
          <a:p>
            <a:pPr lvl="1"/>
            <a:endParaRPr lang="fr-FR" dirty="0"/>
          </a:p>
          <a:p>
            <a:pPr lvl="1"/>
            <a:endParaRPr lang="fr-FR" dirty="0"/>
          </a:p>
        </p:txBody>
      </p:sp>
    </p:spTree>
    <p:extLst>
      <p:ext uri="{BB962C8B-B14F-4D97-AF65-F5344CB8AC3E}">
        <p14:creationId xmlns:p14="http://schemas.microsoft.com/office/powerpoint/2010/main" val="1275956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FE0493-F7E6-4A99-B47D-B6E169879273}"/>
              </a:ext>
            </a:extLst>
          </p:cNvPr>
          <p:cNvSpPr>
            <a:spLocks noGrp="1"/>
          </p:cNvSpPr>
          <p:nvPr>
            <p:ph type="title"/>
          </p:nvPr>
        </p:nvSpPr>
        <p:spPr/>
        <p:txBody>
          <a:bodyPr/>
          <a:lstStyle/>
          <a:p>
            <a:r>
              <a:rPr lang="fr-FR" dirty="0"/>
              <a:t>Ivan 11 ans 3 mois</a:t>
            </a:r>
          </a:p>
        </p:txBody>
      </p:sp>
      <p:sp>
        <p:nvSpPr>
          <p:cNvPr id="3" name="Espace réservé du contenu 2">
            <a:extLst>
              <a:ext uri="{FF2B5EF4-FFF2-40B4-BE49-F238E27FC236}">
                <a16:creationId xmlns:a16="http://schemas.microsoft.com/office/drawing/2014/main" xmlns="" id="{6E2475B5-F81B-4168-AECF-8FFE66D38669}"/>
              </a:ext>
            </a:extLst>
          </p:cNvPr>
          <p:cNvSpPr>
            <a:spLocks noGrp="1"/>
          </p:cNvSpPr>
          <p:nvPr>
            <p:ph idx="1"/>
          </p:nvPr>
        </p:nvSpPr>
        <p:spPr/>
        <p:txBody>
          <a:bodyPr/>
          <a:lstStyle/>
          <a:p>
            <a:r>
              <a:rPr lang="fr-FR" dirty="0"/>
              <a:t>Contexte familial:</a:t>
            </a:r>
          </a:p>
          <a:p>
            <a:endParaRPr lang="fr-FR" dirty="0"/>
          </a:p>
          <a:p>
            <a:pPr lvl="1"/>
            <a:r>
              <a:rPr lang="fr-FR" dirty="0"/>
              <a:t>La maman s’attache aux difficultés à faire attention qui sont présentes lors de tous les bilans et présents à l’école</a:t>
            </a:r>
          </a:p>
          <a:p>
            <a:pPr lvl="1"/>
            <a:endParaRPr lang="fr-FR" dirty="0"/>
          </a:p>
          <a:p>
            <a:pPr lvl="1"/>
            <a:r>
              <a:rPr lang="fr-FR" dirty="0"/>
              <a:t>Parents séparés depuis la naissance de Ivan</a:t>
            </a:r>
          </a:p>
          <a:p>
            <a:pPr lvl="1"/>
            <a:endParaRPr lang="fr-FR" dirty="0"/>
          </a:p>
          <a:p>
            <a:pPr lvl="1"/>
            <a:r>
              <a:rPr lang="fr-FR" dirty="0"/>
              <a:t>Ivan voit régulièrement son père mais seulement à la journée</a:t>
            </a:r>
          </a:p>
          <a:p>
            <a:pPr lvl="1"/>
            <a:endParaRPr lang="fr-FR" dirty="0"/>
          </a:p>
          <a:p>
            <a:pPr lvl="1"/>
            <a:endParaRPr lang="fr-FR" dirty="0"/>
          </a:p>
          <a:p>
            <a:endParaRPr lang="fr-FR" dirty="0"/>
          </a:p>
        </p:txBody>
      </p:sp>
    </p:spTree>
    <p:extLst>
      <p:ext uri="{BB962C8B-B14F-4D97-AF65-F5344CB8AC3E}">
        <p14:creationId xmlns:p14="http://schemas.microsoft.com/office/powerpoint/2010/main" val="3520697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FE0493-F7E6-4A99-B47D-B6E169879273}"/>
              </a:ext>
            </a:extLst>
          </p:cNvPr>
          <p:cNvSpPr>
            <a:spLocks noGrp="1"/>
          </p:cNvSpPr>
          <p:nvPr>
            <p:ph type="title"/>
          </p:nvPr>
        </p:nvSpPr>
        <p:spPr/>
        <p:txBody>
          <a:bodyPr/>
          <a:lstStyle/>
          <a:p>
            <a:r>
              <a:rPr lang="fr-FR" dirty="0"/>
              <a:t>IVAN 11 ans 3 mois</a:t>
            </a:r>
          </a:p>
        </p:txBody>
      </p:sp>
      <p:sp>
        <p:nvSpPr>
          <p:cNvPr id="3" name="Espace réservé du contenu 2">
            <a:extLst>
              <a:ext uri="{FF2B5EF4-FFF2-40B4-BE49-F238E27FC236}">
                <a16:creationId xmlns:a16="http://schemas.microsoft.com/office/drawing/2014/main" xmlns="" id="{6E2475B5-F81B-4168-AECF-8FFE66D38669}"/>
              </a:ext>
            </a:extLst>
          </p:cNvPr>
          <p:cNvSpPr>
            <a:spLocks noGrp="1"/>
          </p:cNvSpPr>
          <p:nvPr>
            <p:ph idx="1"/>
          </p:nvPr>
        </p:nvSpPr>
        <p:spPr/>
        <p:txBody>
          <a:bodyPr/>
          <a:lstStyle/>
          <a:p>
            <a:r>
              <a:rPr lang="fr-FR" dirty="0"/>
              <a:t>Tests d’attention</a:t>
            </a:r>
          </a:p>
          <a:p>
            <a:pPr lvl="1"/>
            <a:r>
              <a:rPr lang="fr-FR" dirty="0"/>
              <a:t>TEA-</a:t>
            </a:r>
            <a:r>
              <a:rPr lang="fr-FR" dirty="0" err="1"/>
              <a:t>Ch</a:t>
            </a:r>
            <a:endParaRPr lang="fr-FR" dirty="0"/>
          </a:p>
          <a:p>
            <a:pPr lvl="1"/>
            <a:r>
              <a:rPr lang="fr-FR" dirty="0"/>
              <a:t>NEPSY-II Attention auditive, Inhibition</a:t>
            </a:r>
          </a:p>
          <a:p>
            <a:pPr lvl="1"/>
            <a:r>
              <a:rPr lang="fr-FR" dirty="0"/>
              <a:t>WCST</a:t>
            </a:r>
          </a:p>
          <a:p>
            <a:r>
              <a:rPr lang="fr-FR" dirty="0"/>
              <a:t>Questionnaire </a:t>
            </a:r>
          </a:p>
          <a:p>
            <a:pPr lvl="1"/>
            <a:r>
              <a:rPr lang="fr-FR" dirty="0"/>
              <a:t>SNAP IV</a:t>
            </a:r>
          </a:p>
          <a:p>
            <a:r>
              <a:rPr lang="fr-FR" dirty="0"/>
              <a:t>Résultats:</a:t>
            </a:r>
          </a:p>
          <a:p>
            <a:pPr lvl="1"/>
            <a:r>
              <a:rPr lang="fr-FR" dirty="0"/>
              <a:t>Ressources attentionnelles trop faibles, souvent déficitaires et peu mobilisables pour la sélection, le partage attentionnel et le maintien attentionnel</a:t>
            </a:r>
          </a:p>
          <a:p>
            <a:pPr lvl="1"/>
            <a:r>
              <a:rPr lang="fr-FR" dirty="0"/>
              <a:t>Réponses au SNAP: trouble déficitaire de l’attention avec hyperactivité</a:t>
            </a:r>
          </a:p>
        </p:txBody>
      </p:sp>
    </p:spTree>
    <p:extLst>
      <p:ext uri="{BB962C8B-B14F-4D97-AF65-F5344CB8AC3E}">
        <p14:creationId xmlns:p14="http://schemas.microsoft.com/office/powerpoint/2010/main" val="579551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FE0493-F7E6-4A99-B47D-B6E169879273}"/>
              </a:ext>
            </a:extLst>
          </p:cNvPr>
          <p:cNvSpPr>
            <a:spLocks noGrp="1"/>
          </p:cNvSpPr>
          <p:nvPr>
            <p:ph type="title"/>
          </p:nvPr>
        </p:nvSpPr>
        <p:spPr/>
        <p:txBody>
          <a:bodyPr/>
          <a:lstStyle/>
          <a:p>
            <a:r>
              <a:rPr lang="fr-FR" dirty="0"/>
              <a:t>Ivan 11 ans et 3 mois</a:t>
            </a:r>
          </a:p>
        </p:txBody>
      </p:sp>
      <p:sp>
        <p:nvSpPr>
          <p:cNvPr id="3" name="Espace réservé du contenu 2">
            <a:extLst>
              <a:ext uri="{FF2B5EF4-FFF2-40B4-BE49-F238E27FC236}">
                <a16:creationId xmlns:a16="http://schemas.microsoft.com/office/drawing/2014/main" xmlns="" id="{6E2475B5-F81B-4168-AECF-8FFE66D38669}"/>
              </a:ext>
            </a:extLst>
          </p:cNvPr>
          <p:cNvSpPr>
            <a:spLocks noGrp="1"/>
          </p:cNvSpPr>
          <p:nvPr>
            <p:ph idx="1"/>
          </p:nvPr>
        </p:nvSpPr>
        <p:spPr/>
        <p:txBody>
          <a:bodyPr/>
          <a:lstStyle/>
          <a:p>
            <a:r>
              <a:rPr lang="fr-FR" dirty="0"/>
              <a:t>Clinique de la passation:</a:t>
            </a:r>
          </a:p>
          <a:p>
            <a:endParaRPr lang="fr-FR" dirty="0"/>
          </a:p>
          <a:p>
            <a:pPr lvl="1"/>
            <a:r>
              <a:rPr lang="fr-FR" dirty="0"/>
              <a:t>Anxiété de performance présente tout au long de la passation:</a:t>
            </a:r>
          </a:p>
          <a:p>
            <a:pPr marL="457200" lvl="1" indent="0">
              <a:buNone/>
            </a:pPr>
            <a:endParaRPr lang="fr-FR" dirty="0"/>
          </a:p>
          <a:p>
            <a:pPr lvl="2"/>
            <a:r>
              <a:rPr lang="fr-FR" dirty="0"/>
              <a:t>Réagit vivement au </a:t>
            </a:r>
            <a:r>
              <a:rPr lang="fr-FR" dirty="0" err="1"/>
              <a:t>feed</a:t>
            </a:r>
            <a:r>
              <a:rPr lang="fr-FR" dirty="0"/>
              <a:t> back pendant le WCST</a:t>
            </a:r>
          </a:p>
          <a:p>
            <a:pPr lvl="2"/>
            <a:endParaRPr lang="fr-FR" dirty="0"/>
          </a:p>
          <a:p>
            <a:pPr lvl="2"/>
            <a:r>
              <a:rPr lang="fr-FR" dirty="0"/>
              <a:t>Se précipite pour montrer qu’il sait</a:t>
            </a:r>
          </a:p>
          <a:p>
            <a:pPr lvl="2"/>
            <a:endParaRPr lang="fr-FR" dirty="0"/>
          </a:p>
          <a:p>
            <a:pPr lvl="2"/>
            <a:r>
              <a:rPr lang="fr-FR" dirty="0"/>
              <a:t>S’agite encore plus quand il est confronté à la difficulté</a:t>
            </a:r>
          </a:p>
          <a:p>
            <a:pPr marL="914400" lvl="2" indent="0">
              <a:buNone/>
            </a:pPr>
            <a:endParaRPr lang="fr-FR" dirty="0"/>
          </a:p>
          <a:p>
            <a:pPr lvl="2"/>
            <a:r>
              <a:rPr lang="fr-FR" dirty="0"/>
              <a:t>S’inquiète du retour de sa mère</a:t>
            </a:r>
          </a:p>
          <a:p>
            <a:pPr lvl="1"/>
            <a:endParaRPr lang="fr-FR" dirty="0"/>
          </a:p>
        </p:txBody>
      </p:sp>
    </p:spTree>
    <p:extLst>
      <p:ext uri="{BB962C8B-B14F-4D97-AF65-F5344CB8AC3E}">
        <p14:creationId xmlns:p14="http://schemas.microsoft.com/office/powerpoint/2010/main" val="29975047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FE0493-F7E6-4A99-B47D-B6E169879273}"/>
              </a:ext>
            </a:extLst>
          </p:cNvPr>
          <p:cNvSpPr>
            <a:spLocks noGrp="1"/>
          </p:cNvSpPr>
          <p:nvPr>
            <p:ph type="title"/>
          </p:nvPr>
        </p:nvSpPr>
        <p:spPr/>
        <p:txBody>
          <a:bodyPr/>
          <a:lstStyle/>
          <a:p>
            <a:r>
              <a:rPr lang="fr-FR" dirty="0"/>
              <a:t>Ivan 11 ans et 3 mois</a:t>
            </a:r>
          </a:p>
        </p:txBody>
      </p:sp>
      <p:sp>
        <p:nvSpPr>
          <p:cNvPr id="3" name="Espace réservé du contenu 2">
            <a:extLst>
              <a:ext uri="{FF2B5EF4-FFF2-40B4-BE49-F238E27FC236}">
                <a16:creationId xmlns:a16="http://schemas.microsoft.com/office/drawing/2014/main" xmlns="" id="{6E2475B5-F81B-4168-AECF-8FFE66D38669}"/>
              </a:ext>
            </a:extLst>
          </p:cNvPr>
          <p:cNvSpPr>
            <a:spLocks noGrp="1"/>
          </p:cNvSpPr>
          <p:nvPr>
            <p:ph idx="1"/>
          </p:nvPr>
        </p:nvSpPr>
        <p:spPr/>
        <p:txBody>
          <a:bodyPr/>
          <a:lstStyle/>
          <a:p>
            <a:r>
              <a:rPr lang="fr-FR" dirty="0"/>
              <a:t>Proposition d’</a:t>
            </a:r>
            <a:r>
              <a:rPr lang="fr-FR" dirty="0" err="1"/>
              <a:t>autoquestionnaires</a:t>
            </a:r>
            <a:r>
              <a:rPr lang="fr-FR" dirty="0"/>
              <a:t> pour mettre en avant l’anxiété:</a:t>
            </a:r>
          </a:p>
          <a:p>
            <a:endParaRPr lang="fr-FR" dirty="0"/>
          </a:p>
          <a:p>
            <a:pPr lvl="1"/>
            <a:r>
              <a:rPr lang="fr-FR" dirty="0"/>
              <a:t>MDI-C : cherche à identifier les signes de dépression </a:t>
            </a:r>
          </a:p>
          <a:p>
            <a:pPr lvl="1"/>
            <a:endParaRPr lang="fr-FR" dirty="0"/>
          </a:p>
          <a:p>
            <a:pPr lvl="1"/>
            <a:r>
              <a:rPr lang="fr-FR" dirty="0"/>
              <a:t>R-CMAS : 3 sous échelles anxiété physiologique, inquiétude/ hypersensibilité, préoccupations sociales/ concentration et une échelle de mensonge (analysant la désirabilité sociale dans les réponses)</a:t>
            </a:r>
          </a:p>
          <a:p>
            <a:r>
              <a:rPr lang="fr-FR" dirty="0"/>
              <a:t>L’ensemble de ses scores restent dans la norme pour son âge</a:t>
            </a:r>
          </a:p>
          <a:p>
            <a:r>
              <a:rPr lang="fr-FR" dirty="0"/>
              <a:t>L’indice de désirabilité sociale montre que Ivan donne des réponses plaquées et se livre peu par ce biais</a:t>
            </a:r>
          </a:p>
          <a:p>
            <a:endParaRPr lang="fr-FR" dirty="0"/>
          </a:p>
        </p:txBody>
      </p:sp>
    </p:spTree>
    <p:extLst>
      <p:ext uri="{BB962C8B-B14F-4D97-AF65-F5344CB8AC3E}">
        <p14:creationId xmlns:p14="http://schemas.microsoft.com/office/powerpoint/2010/main" val="3384172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FE0493-F7E6-4A99-B47D-B6E169879273}"/>
              </a:ext>
            </a:extLst>
          </p:cNvPr>
          <p:cNvSpPr>
            <a:spLocks noGrp="1"/>
          </p:cNvSpPr>
          <p:nvPr>
            <p:ph type="title"/>
          </p:nvPr>
        </p:nvSpPr>
        <p:spPr/>
        <p:txBody>
          <a:bodyPr/>
          <a:lstStyle/>
          <a:p>
            <a:r>
              <a:rPr lang="fr-FR" dirty="0"/>
              <a:t>Ivan 11 ans et 3 mois</a:t>
            </a:r>
          </a:p>
        </p:txBody>
      </p:sp>
      <p:sp>
        <p:nvSpPr>
          <p:cNvPr id="3" name="Espace réservé du contenu 2">
            <a:extLst>
              <a:ext uri="{FF2B5EF4-FFF2-40B4-BE49-F238E27FC236}">
                <a16:creationId xmlns:a16="http://schemas.microsoft.com/office/drawing/2014/main" xmlns="" id="{6E2475B5-F81B-4168-AECF-8FFE66D38669}"/>
              </a:ext>
            </a:extLst>
          </p:cNvPr>
          <p:cNvSpPr>
            <a:spLocks noGrp="1"/>
          </p:cNvSpPr>
          <p:nvPr>
            <p:ph idx="1"/>
          </p:nvPr>
        </p:nvSpPr>
        <p:spPr/>
        <p:txBody>
          <a:bodyPr/>
          <a:lstStyle/>
          <a:p>
            <a:r>
              <a:rPr lang="fr-FR" dirty="0"/>
              <a:t>Le dessin du bonhomme</a:t>
            </a:r>
          </a:p>
          <a:p>
            <a:endParaRPr lang="fr-FR" dirty="0"/>
          </a:p>
          <a:p>
            <a:pPr lvl="1"/>
            <a:r>
              <a:rPr lang="fr-FR" dirty="0"/>
              <a:t>Ivan choisit de se dessiner</a:t>
            </a:r>
          </a:p>
          <a:p>
            <a:pPr marL="457200" lvl="1" indent="0">
              <a:buNone/>
            </a:pPr>
            <a:endParaRPr lang="fr-FR" dirty="0"/>
          </a:p>
          <a:p>
            <a:pPr lvl="1"/>
            <a:r>
              <a:rPr lang="fr-FR" dirty="0"/>
              <a:t>Il pratique et hockey sur glace</a:t>
            </a:r>
          </a:p>
          <a:p>
            <a:pPr lvl="1"/>
            <a:endParaRPr lang="fr-FR" dirty="0"/>
          </a:p>
          <a:p>
            <a:pPr lvl="1"/>
            <a:r>
              <a:rPr lang="fr-FR" dirty="0"/>
              <a:t>Il dessine un jeune homme en équipement de protection de hockeyeur</a:t>
            </a:r>
          </a:p>
          <a:p>
            <a:pPr lvl="1"/>
            <a:endParaRPr lang="fr-FR" dirty="0"/>
          </a:p>
          <a:p>
            <a:pPr lvl="1"/>
            <a:r>
              <a:rPr lang="fr-FR" dirty="0"/>
              <a:t>Il évoque à cette occasion de nombreuses peurs concernant sa santé</a:t>
            </a:r>
          </a:p>
          <a:p>
            <a:pPr lvl="1"/>
            <a:endParaRPr lang="fr-FR" dirty="0"/>
          </a:p>
          <a:p>
            <a:endParaRPr lang="fr-FR" dirty="0"/>
          </a:p>
        </p:txBody>
      </p:sp>
    </p:spTree>
    <p:extLst>
      <p:ext uri="{BB962C8B-B14F-4D97-AF65-F5344CB8AC3E}">
        <p14:creationId xmlns:p14="http://schemas.microsoft.com/office/powerpoint/2010/main" val="37243852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FA15F87-F8F9-49D2-8279-DC76C81F19C1}"/>
              </a:ext>
            </a:extLst>
          </p:cNvPr>
          <p:cNvSpPr>
            <a:spLocks noGrp="1"/>
          </p:cNvSpPr>
          <p:nvPr>
            <p:ph type="title"/>
          </p:nvPr>
        </p:nvSpPr>
        <p:spPr/>
        <p:txBody>
          <a:bodyPr/>
          <a:lstStyle/>
          <a:p>
            <a:r>
              <a:rPr lang="fr-FR" dirty="0"/>
              <a:t>Ivan 11 ans 3 mois</a:t>
            </a:r>
          </a:p>
        </p:txBody>
      </p:sp>
      <p:sp>
        <p:nvSpPr>
          <p:cNvPr id="3" name="Espace réservé du contenu 2">
            <a:extLst>
              <a:ext uri="{FF2B5EF4-FFF2-40B4-BE49-F238E27FC236}">
                <a16:creationId xmlns:a16="http://schemas.microsoft.com/office/drawing/2014/main" xmlns="" id="{1329D31D-E1E3-4FAD-9C00-5FCDAA4171AE}"/>
              </a:ext>
            </a:extLst>
          </p:cNvPr>
          <p:cNvSpPr>
            <a:spLocks noGrp="1"/>
          </p:cNvSpPr>
          <p:nvPr>
            <p:ph idx="1"/>
          </p:nvPr>
        </p:nvSpPr>
        <p:spPr/>
        <p:txBody>
          <a:bodyPr/>
          <a:lstStyle/>
          <a:p>
            <a:r>
              <a:rPr lang="fr-FR" dirty="0"/>
              <a:t>Situation ambivalente</a:t>
            </a:r>
          </a:p>
          <a:p>
            <a:pPr marL="0" indent="0">
              <a:buNone/>
            </a:pPr>
            <a:endParaRPr lang="fr-FR" dirty="0"/>
          </a:p>
          <a:p>
            <a:pPr lvl="1"/>
            <a:r>
              <a:rPr lang="fr-FR" dirty="0"/>
              <a:t>Un bilan cognitif traduisant des déficits pour l’attention et les FE</a:t>
            </a:r>
          </a:p>
          <a:p>
            <a:pPr lvl="1"/>
            <a:endParaRPr lang="fr-FR" dirty="0"/>
          </a:p>
          <a:p>
            <a:pPr lvl="1"/>
            <a:r>
              <a:rPr lang="fr-FR" dirty="0"/>
              <a:t>Des réponses aux questionnaires ne mettant pas en avant l’anxiété</a:t>
            </a:r>
          </a:p>
          <a:p>
            <a:pPr lvl="1"/>
            <a:endParaRPr lang="fr-FR" dirty="0"/>
          </a:p>
          <a:p>
            <a:pPr lvl="1"/>
            <a:r>
              <a:rPr lang="fr-FR" dirty="0"/>
              <a:t>L’observation clinique qui nous permet de relever des signes d’anxiété</a:t>
            </a:r>
          </a:p>
          <a:p>
            <a:pPr lvl="1"/>
            <a:endParaRPr lang="fr-FR" dirty="0"/>
          </a:p>
          <a:p>
            <a:pPr lvl="1"/>
            <a:r>
              <a:rPr lang="fr-FR" dirty="0"/>
              <a:t>Un dessin évocateur</a:t>
            </a:r>
          </a:p>
        </p:txBody>
      </p:sp>
    </p:spTree>
    <p:extLst>
      <p:ext uri="{BB962C8B-B14F-4D97-AF65-F5344CB8AC3E}">
        <p14:creationId xmlns:p14="http://schemas.microsoft.com/office/powerpoint/2010/main" val="3591887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FB03E70-EDCA-4311-91C7-8C504F304AB6}"/>
              </a:ext>
            </a:extLst>
          </p:cNvPr>
          <p:cNvSpPr>
            <a:spLocks noGrp="1"/>
          </p:cNvSpPr>
          <p:nvPr>
            <p:ph type="title"/>
          </p:nvPr>
        </p:nvSpPr>
        <p:spPr/>
        <p:txBody>
          <a:bodyPr/>
          <a:lstStyle/>
          <a:p>
            <a:r>
              <a:rPr lang="fr-FR" dirty="0"/>
              <a:t>Différencier pour mieux accompagner</a:t>
            </a:r>
          </a:p>
        </p:txBody>
      </p:sp>
      <p:sp>
        <p:nvSpPr>
          <p:cNvPr id="3" name="Espace réservé du texte 2">
            <a:extLst>
              <a:ext uri="{FF2B5EF4-FFF2-40B4-BE49-F238E27FC236}">
                <a16:creationId xmlns:a16="http://schemas.microsoft.com/office/drawing/2014/main" xmlns="" id="{D2ABBDCC-F947-47B1-868E-2A0F85F2E6C2}"/>
              </a:ext>
            </a:extLst>
          </p:cNvPr>
          <p:cNvSpPr>
            <a:spLocks noGrp="1"/>
          </p:cNvSpPr>
          <p:nvPr>
            <p:ph type="body" idx="1"/>
          </p:nvPr>
        </p:nvSpPr>
        <p:spPr/>
        <p:txBody>
          <a:bodyPr/>
          <a:lstStyle/>
          <a:p>
            <a:endParaRPr lang="fr-FR" dirty="0"/>
          </a:p>
          <a:p>
            <a:endParaRPr lang="fr-FR" dirty="0"/>
          </a:p>
        </p:txBody>
      </p:sp>
    </p:spTree>
    <p:extLst>
      <p:ext uri="{BB962C8B-B14F-4D97-AF65-F5344CB8AC3E}">
        <p14:creationId xmlns:p14="http://schemas.microsoft.com/office/powerpoint/2010/main" val="28948740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6BA0FB1-3717-4ED2-8C97-8A6AC65FA2C0}"/>
              </a:ext>
            </a:extLst>
          </p:cNvPr>
          <p:cNvSpPr>
            <a:spLocks noGrp="1"/>
          </p:cNvSpPr>
          <p:nvPr>
            <p:ph type="title"/>
          </p:nvPr>
        </p:nvSpPr>
        <p:spPr/>
        <p:txBody>
          <a:bodyPr/>
          <a:lstStyle/>
          <a:p>
            <a:r>
              <a:rPr lang="fr-FR" dirty="0"/>
              <a:t>Différencier pour accompagner</a:t>
            </a:r>
          </a:p>
        </p:txBody>
      </p:sp>
      <p:sp>
        <p:nvSpPr>
          <p:cNvPr id="3" name="Espace réservé du contenu 2">
            <a:extLst>
              <a:ext uri="{FF2B5EF4-FFF2-40B4-BE49-F238E27FC236}">
                <a16:creationId xmlns:a16="http://schemas.microsoft.com/office/drawing/2014/main" xmlns="" id="{7CEDAAF8-2C98-4E6B-A57A-3FFB9D273C45}"/>
              </a:ext>
            </a:extLst>
          </p:cNvPr>
          <p:cNvSpPr>
            <a:spLocks noGrp="1"/>
          </p:cNvSpPr>
          <p:nvPr>
            <p:ph idx="1"/>
          </p:nvPr>
        </p:nvSpPr>
        <p:spPr/>
        <p:txBody>
          <a:bodyPr/>
          <a:lstStyle/>
          <a:p>
            <a:r>
              <a:rPr lang="fr-FR" dirty="0"/>
              <a:t>Mieux orienter les familles vers les médecins spécialisés si besoin</a:t>
            </a:r>
          </a:p>
          <a:p>
            <a:endParaRPr lang="fr-FR" dirty="0"/>
          </a:p>
          <a:p>
            <a:r>
              <a:rPr lang="fr-FR" dirty="0"/>
              <a:t>Hiérarchiser les besoins de prise en charge: thérapie/ remédiation cognitive/ suivis rééducatifs</a:t>
            </a:r>
          </a:p>
          <a:p>
            <a:pPr marL="0" indent="0">
              <a:buNone/>
            </a:pPr>
            <a:endParaRPr lang="fr-FR" dirty="0"/>
          </a:p>
          <a:p>
            <a:r>
              <a:rPr lang="fr-FR" dirty="0"/>
              <a:t>Expliquer au mieux les troubles aux familles, aux enseignants (quels aménagements à l’école)</a:t>
            </a:r>
          </a:p>
          <a:p>
            <a:pPr marL="0" indent="0">
              <a:buNone/>
            </a:pPr>
            <a:endParaRPr lang="fr-FR" dirty="0"/>
          </a:p>
          <a:p>
            <a:endParaRPr lang="fr-FR" dirty="0"/>
          </a:p>
          <a:p>
            <a:endParaRPr lang="fr-FR" dirty="0"/>
          </a:p>
          <a:p>
            <a:endParaRPr lang="fr-FR" dirty="0"/>
          </a:p>
        </p:txBody>
      </p:sp>
    </p:spTree>
    <p:extLst>
      <p:ext uri="{BB962C8B-B14F-4D97-AF65-F5344CB8AC3E}">
        <p14:creationId xmlns:p14="http://schemas.microsoft.com/office/powerpoint/2010/main" val="2561145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CF695A9-7EAD-4369-BCEA-A0BF92CEA620}"/>
              </a:ext>
            </a:extLst>
          </p:cNvPr>
          <p:cNvSpPr>
            <a:spLocks noGrp="1"/>
          </p:cNvSpPr>
          <p:nvPr>
            <p:ph type="title"/>
          </p:nvPr>
        </p:nvSpPr>
        <p:spPr/>
        <p:txBody>
          <a:bodyPr/>
          <a:lstStyle/>
          <a:p>
            <a:r>
              <a:rPr lang="fr-FR" dirty="0"/>
              <a:t>plan</a:t>
            </a:r>
          </a:p>
        </p:txBody>
      </p:sp>
      <p:sp>
        <p:nvSpPr>
          <p:cNvPr id="3" name="Espace réservé du contenu 2">
            <a:extLst>
              <a:ext uri="{FF2B5EF4-FFF2-40B4-BE49-F238E27FC236}">
                <a16:creationId xmlns:a16="http://schemas.microsoft.com/office/drawing/2014/main" xmlns="" id="{8DA17D4E-6812-4DD5-B468-19CD33E29E3D}"/>
              </a:ext>
            </a:extLst>
          </p:cNvPr>
          <p:cNvSpPr>
            <a:spLocks noGrp="1"/>
          </p:cNvSpPr>
          <p:nvPr>
            <p:ph idx="1"/>
          </p:nvPr>
        </p:nvSpPr>
        <p:spPr/>
        <p:txBody>
          <a:bodyPr/>
          <a:lstStyle/>
          <a:p>
            <a:r>
              <a:rPr lang="fr-FR" dirty="0"/>
              <a:t>Le TDA, un diagnostic bien complexe</a:t>
            </a:r>
          </a:p>
          <a:p>
            <a:endParaRPr lang="fr-FR" dirty="0"/>
          </a:p>
          <a:p>
            <a:r>
              <a:rPr lang="fr-FR" dirty="0"/>
              <a:t>Mais alors si c’est pas un TDA</a:t>
            </a:r>
          </a:p>
          <a:p>
            <a:pPr marL="0" indent="0">
              <a:buNone/>
            </a:pPr>
            <a:endParaRPr lang="fr-FR" dirty="0"/>
          </a:p>
          <a:p>
            <a:r>
              <a:rPr lang="fr-FR" dirty="0"/>
              <a:t>Démarche du neuropsychologue</a:t>
            </a:r>
          </a:p>
          <a:p>
            <a:endParaRPr lang="fr-FR" dirty="0"/>
          </a:p>
          <a:p>
            <a:r>
              <a:rPr lang="fr-FR" dirty="0"/>
              <a:t>Echanges</a:t>
            </a:r>
          </a:p>
        </p:txBody>
      </p:sp>
    </p:spTree>
    <p:extLst>
      <p:ext uri="{BB962C8B-B14F-4D97-AF65-F5344CB8AC3E}">
        <p14:creationId xmlns:p14="http://schemas.microsoft.com/office/powerpoint/2010/main" val="2869092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2F91D34-2318-46EF-B63E-5307F8372050}"/>
              </a:ext>
            </a:extLst>
          </p:cNvPr>
          <p:cNvSpPr>
            <a:spLocks noGrp="1"/>
          </p:cNvSpPr>
          <p:nvPr>
            <p:ph type="title"/>
          </p:nvPr>
        </p:nvSpPr>
        <p:spPr/>
        <p:txBody>
          <a:bodyPr/>
          <a:lstStyle/>
          <a:p>
            <a:r>
              <a:rPr lang="fr-FR" dirty="0"/>
              <a:t>TDA, un diagnostic complexe</a:t>
            </a:r>
          </a:p>
        </p:txBody>
      </p:sp>
      <p:sp>
        <p:nvSpPr>
          <p:cNvPr id="3" name="Espace réservé du texte 2">
            <a:extLst>
              <a:ext uri="{FF2B5EF4-FFF2-40B4-BE49-F238E27FC236}">
                <a16:creationId xmlns:a16="http://schemas.microsoft.com/office/drawing/2014/main" xmlns="" id="{C3A4CEE1-624C-4F18-990B-657DEC754AC1}"/>
              </a:ext>
            </a:extLst>
          </p:cNvPr>
          <p:cNvSpPr>
            <a:spLocks noGrp="1"/>
          </p:cNvSpPr>
          <p:nvPr>
            <p:ph type="body" idx="1"/>
          </p:nvPr>
        </p:nvSpPr>
        <p:spPr/>
        <p:txBody>
          <a:bodyPr/>
          <a:lstStyle/>
          <a:p>
            <a:r>
              <a:rPr lang="fr-FR" dirty="0"/>
              <a:t>Quelques éléments de définition</a:t>
            </a:r>
          </a:p>
        </p:txBody>
      </p:sp>
    </p:spTree>
    <p:extLst>
      <p:ext uri="{BB962C8B-B14F-4D97-AF65-F5344CB8AC3E}">
        <p14:creationId xmlns:p14="http://schemas.microsoft.com/office/powerpoint/2010/main" val="255277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FE0493-F7E6-4A99-B47D-B6E169879273}"/>
              </a:ext>
            </a:extLst>
          </p:cNvPr>
          <p:cNvSpPr>
            <a:spLocks noGrp="1"/>
          </p:cNvSpPr>
          <p:nvPr>
            <p:ph type="title"/>
          </p:nvPr>
        </p:nvSpPr>
        <p:spPr/>
        <p:txBody>
          <a:bodyPr/>
          <a:lstStyle/>
          <a:p>
            <a:r>
              <a:rPr lang="fr-FR" dirty="0"/>
              <a:t>préambule</a:t>
            </a:r>
          </a:p>
        </p:txBody>
      </p:sp>
      <p:sp>
        <p:nvSpPr>
          <p:cNvPr id="3" name="Espace réservé du contenu 2">
            <a:extLst>
              <a:ext uri="{FF2B5EF4-FFF2-40B4-BE49-F238E27FC236}">
                <a16:creationId xmlns:a16="http://schemas.microsoft.com/office/drawing/2014/main" xmlns="" id="{6E2475B5-F81B-4168-AECF-8FFE66D38669}"/>
              </a:ext>
            </a:extLst>
          </p:cNvPr>
          <p:cNvSpPr>
            <a:spLocks noGrp="1"/>
          </p:cNvSpPr>
          <p:nvPr>
            <p:ph idx="1"/>
          </p:nvPr>
        </p:nvSpPr>
        <p:spPr/>
        <p:txBody>
          <a:bodyPr/>
          <a:lstStyle/>
          <a:p>
            <a:r>
              <a:rPr lang="fr-FR" dirty="0"/>
              <a:t>Un diagnostic explicatif pour les parents:</a:t>
            </a:r>
          </a:p>
          <a:p>
            <a:pPr marL="0" indent="0">
              <a:buNone/>
            </a:pPr>
            <a:endParaRPr lang="fr-FR" dirty="0"/>
          </a:p>
          <a:p>
            <a:pPr lvl="1"/>
            <a:r>
              <a:rPr lang="fr-FR" dirty="0"/>
              <a:t>Un enfant colérique et qui a des problèmes de comportant</a:t>
            </a:r>
          </a:p>
          <a:p>
            <a:pPr lvl="1"/>
            <a:r>
              <a:rPr lang="fr-FR" dirty="0"/>
              <a:t>Un enfant </a:t>
            </a:r>
            <a:r>
              <a:rPr lang="fr-FR" dirty="0" err="1"/>
              <a:t>désobéïssant</a:t>
            </a:r>
            <a:endParaRPr lang="fr-FR" dirty="0"/>
          </a:p>
          <a:p>
            <a:pPr lvl="1"/>
            <a:r>
              <a:rPr lang="fr-FR" dirty="0"/>
              <a:t>Un enfant qui ne se tient pas bien à l’école</a:t>
            </a:r>
          </a:p>
          <a:p>
            <a:pPr lvl="1"/>
            <a:r>
              <a:rPr lang="fr-FR" dirty="0"/>
              <a:t>Un enfant qui bouge tout les temps, qui ne reste pas assez assis</a:t>
            </a:r>
          </a:p>
          <a:p>
            <a:pPr lvl="1"/>
            <a:r>
              <a:rPr lang="fr-FR" dirty="0"/>
              <a:t>Un enfant qui n’écoute pas la maitresse</a:t>
            </a:r>
          </a:p>
          <a:p>
            <a:pPr lvl="1"/>
            <a:r>
              <a:rPr lang="fr-FR" dirty="0"/>
              <a:t>Un enfant qui ne réussit pas à l’école</a:t>
            </a:r>
          </a:p>
          <a:p>
            <a:pPr lvl="1"/>
            <a:r>
              <a:rPr lang="fr-FR" dirty="0"/>
              <a:t>Un enfant à qui ont doit 5 fois d’aller se brosser les dents… et ça tous les jours</a:t>
            </a:r>
          </a:p>
          <a:p>
            <a:r>
              <a:rPr lang="fr-FR" dirty="0"/>
              <a:t>Et bien, il doit être hyperactif ou TDA/h</a:t>
            </a:r>
          </a:p>
        </p:txBody>
      </p:sp>
    </p:spTree>
    <p:extLst>
      <p:ext uri="{BB962C8B-B14F-4D97-AF65-F5344CB8AC3E}">
        <p14:creationId xmlns:p14="http://schemas.microsoft.com/office/powerpoint/2010/main" val="4032304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FE0493-F7E6-4A99-B47D-B6E169879273}"/>
              </a:ext>
            </a:extLst>
          </p:cNvPr>
          <p:cNvSpPr>
            <a:spLocks noGrp="1"/>
          </p:cNvSpPr>
          <p:nvPr>
            <p:ph type="title"/>
          </p:nvPr>
        </p:nvSpPr>
        <p:spPr/>
        <p:txBody>
          <a:bodyPr/>
          <a:lstStyle/>
          <a:p>
            <a:r>
              <a:rPr lang="fr-FR" dirty="0"/>
              <a:t>Définition DSM</a:t>
            </a:r>
          </a:p>
        </p:txBody>
      </p:sp>
      <p:sp>
        <p:nvSpPr>
          <p:cNvPr id="3" name="Espace réservé du contenu 2">
            <a:extLst>
              <a:ext uri="{FF2B5EF4-FFF2-40B4-BE49-F238E27FC236}">
                <a16:creationId xmlns:a16="http://schemas.microsoft.com/office/drawing/2014/main" xmlns="" id="{6E2475B5-F81B-4168-AECF-8FFE66D38669}"/>
              </a:ext>
            </a:extLst>
          </p:cNvPr>
          <p:cNvSpPr>
            <a:spLocks noGrp="1"/>
          </p:cNvSpPr>
          <p:nvPr>
            <p:ph idx="1"/>
          </p:nvPr>
        </p:nvSpPr>
        <p:spPr/>
        <p:txBody>
          <a:bodyPr>
            <a:normAutofit lnSpcReduction="10000"/>
          </a:bodyPr>
          <a:lstStyle/>
          <a:p>
            <a:r>
              <a:rPr lang="fr-FR" dirty="0"/>
              <a:t>Selon le DSM-V:</a:t>
            </a:r>
          </a:p>
          <a:p>
            <a:r>
              <a:rPr lang="fr-FR" dirty="0"/>
              <a:t>C’est un syndrome présent dès la petite enfance et provoque des difficultés fonctionnelles</a:t>
            </a:r>
          </a:p>
          <a:p>
            <a:r>
              <a:rPr lang="fr-FR" dirty="0">
                <a:effectLst/>
                <a:latin typeface="Century Gothic" panose="020B0502020202020204" pitchFamily="34" charset="0"/>
                <a:ea typeface="Calibri" panose="020F0502020204030204" pitchFamily="34" charset="0"/>
                <a:cs typeface="Times New Roman" panose="02020603050405020304" pitchFamily="18" charset="0"/>
              </a:rPr>
              <a:t>Liste des Symptômes</a:t>
            </a:r>
          </a:p>
          <a:p>
            <a:pPr fontAlgn="base">
              <a:lnSpc>
                <a:spcPct val="107000"/>
              </a:lnSpc>
              <a:spcAft>
                <a:spcPts val="800"/>
              </a:spcAft>
            </a:pPr>
            <a:r>
              <a:rPr lang="fr-FR"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 mode persistent d’inattention et/ou d’hyperactivité ou impulsivité qui interfère avec les fonctionnements ou le développement, et caractérisé par (1) et/ou (2) :</a:t>
            </a:r>
          </a:p>
          <a:p>
            <a:pPr lvl="1" fontAlgn="base">
              <a:lnSpc>
                <a:spcPct val="107000"/>
              </a:lnSpc>
              <a:spcAft>
                <a:spcPts val="800"/>
              </a:spcAft>
            </a:pPr>
            <a:r>
              <a:rPr lang="fr-FR"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(1) Inattention</a:t>
            </a:r>
          </a:p>
          <a:p>
            <a:pPr lvl="1" fontAlgn="base">
              <a:lnSpc>
                <a:spcPct val="107000"/>
              </a:lnSpc>
              <a:spcAft>
                <a:spcPts val="800"/>
              </a:spcAft>
            </a:pPr>
            <a:r>
              <a:rPr lang="fr-FR"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 Hyperactivité/ </a:t>
            </a:r>
            <a:r>
              <a:rPr lang="fr-FR"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Impulsivité</a:t>
            </a:r>
          </a:p>
          <a:p>
            <a:pPr fontAlgn="base">
              <a:lnSpc>
                <a:spcPct val="107000"/>
              </a:lnSpc>
              <a:spcAft>
                <a:spcPts val="800"/>
              </a:spcAft>
            </a:pPr>
            <a:r>
              <a:rPr lang="fr-FR"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Remarque</a:t>
            </a:r>
            <a:r>
              <a:rPr lang="fr-FR"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les symptômes ne sont pas seulement la manifestation d’un comportement d’opposition, de déficience, d’hostilité, ou d’incompréhension de tâches ou d’instructions. Pour les grands adolescents et adultes (âgés de 17 ans et plus), au moins 5 symptômes sont exigés.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endParaRPr lang="fr-FR" sz="18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lvl="1" fontAlgn="base">
              <a:lnSpc>
                <a:spcPct val="107000"/>
              </a:lnSpc>
              <a:spcAft>
                <a:spcPts val="80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331750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FE0493-F7E6-4A99-B47D-B6E169879273}"/>
              </a:ext>
            </a:extLst>
          </p:cNvPr>
          <p:cNvSpPr>
            <a:spLocks noGrp="1"/>
          </p:cNvSpPr>
          <p:nvPr>
            <p:ph type="title"/>
          </p:nvPr>
        </p:nvSpPr>
        <p:spPr/>
        <p:txBody>
          <a:bodyPr/>
          <a:lstStyle/>
          <a:p>
            <a:r>
              <a:rPr lang="fr-FR" dirty="0"/>
              <a:t>Définition </a:t>
            </a:r>
            <a:r>
              <a:rPr lang="fr-FR" dirty="0" err="1"/>
              <a:t>dsm</a:t>
            </a:r>
            <a:endParaRPr lang="fr-FR" dirty="0"/>
          </a:p>
        </p:txBody>
      </p:sp>
      <p:sp>
        <p:nvSpPr>
          <p:cNvPr id="3" name="Espace réservé du contenu 2">
            <a:extLst>
              <a:ext uri="{FF2B5EF4-FFF2-40B4-BE49-F238E27FC236}">
                <a16:creationId xmlns:a16="http://schemas.microsoft.com/office/drawing/2014/main" xmlns="" id="{6E2475B5-F81B-4168-AECF-8FFE66D38669}"/>
              </a:ext>
            </a:extLst>
          </p:cNvPr>
          <p:cNvSpPr>
            <a:spLocks noGrp="1"/>
          </p:cNvSpPr>
          <p:nvPr>
            <p:ph idx="1"/>
          </p:nvPr>
        </p:nvSpPr>
        <p:spPr/>
        <p:txBody>
          <a:bodyPr>
            <a:normAutofit/>
          </a:bodyPr>
          <a:lstStyle/>
          <a:p>
            <a:r>
              <a:rPr lang="fr-FR"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Inattention </a:t>
            </a:r>
            <a:r>
              <a:rPr lang="fr-FR"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Six (ou plus) des symptômes suivants ont persisté pendant au moins 6 mois, à un degré qui ne correspond pas au niveau de développement et qui a directement des conséquences négatives sur les activités sociales,  académiques et professionnelles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ts val="1950"/>
              </a:lnSpc>
              <a:spcAft>
                <a:spcPts val="800"/>
              </a:spcAft>
              <a:buSzPts val="1000"/>
              <a:buFont typeface="Symbol" panose="05050102010706020507" pitchFamily="18" charset="2"/>
              <a:buChar char=""/>
              <a:tabLst>
                <a:tab pos="457200" algn="l"/>
              </a:tabLst>
            </a:pPr>
            <a:r>
              <a:rPr lang="fr-FR"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Souvent ne parvient pas à prêter attention aux détails ou fait des fautes d’étourderie dans les devoirs scolaires</a:t>
            </a:r>
          </a:p>
          <a:p>
            <a:pPr marL="342900" lvl="0" indent="-342900" algn="just" fontAlgn="base">
              <a:lnSpc>
                <a:spcPts val="1950"/>
              </a:lnSpc>
              <a:spcAft>
                <a:spcPts val="800"/>
              </a:spcAft>
              <a:buSzPts val="1000"/>
              <a:buFont typeface="Symbol" panose="05050102010706020507" pitchFamily="18" charset="2"/>
              <a:buChar char=""/>
              <a:tabLst>
                <a:tab pos="457200" algn="l"/>
              </a:tabLst>
            </a:pPr>
            <a:r>
              <a:rPr lang="fr-FR"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 A souvent du mal à soutenir son attention au travail ou dans les jeux </a:t>
            </a:r>
          </a:p>
          <a:p>
            <a:pPr marL="342900" lvl="0" indent="-342900" algn="just" fontAlgn="base">
              <a:lnSpc>
                <a:spcPts val="1950"/>
              </a:lnSpc>
              <a:spcAft>
                <a:spcPts val="800"/>
              </a:spcAft>
              <a:buSzPts val="1000"/>
              <a:buFont typeface="Symbol" panose="05050102010706020507" pitchFamily="18" charset="2"/>
              <a:buChar char=""/>
              <a:tabLst>
                <a:tab pos="457200" algn="l"/>
              </a:tabLst>
            </a:pPr>
            <a:r>
              <a:rPr lang="fr-FR"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 Semble souvent ne pas écouter quand on lui parle personnellement </a:t>
            </a:r>
          </a:p>
          <a:p>
            <a:pPr marL="342900" lvl="0" indent="-342900" algn="just" fontAlgn="base">
              <a:lnSpc>
                <a:spcPts val="1950"/>
              </a:lnSpc>
              <a:spcAft>
                <a:spcPts val="800"/>
              </a:spcAft>
              <a:buSzPts val="1000"/>
              <a:buFont typeface="Symbol" panose="05050102010706020507" pitchFamily="18" charset="2"/>
              <a:buChar char=""/>
              <a:tabLst>
                <a:tab pos="457200" algn="l"/>
              </a:tabLst>
            </a:pPr>
            <a:r>
              <a:rPr lang="fr-FR"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 Souvent, ne se conforme pas aux consignes et ne parvient pas à mener à termes ses devoirs scolaires, ses tâches domestiques ou ses obligations professionnelles </a:t>
            </a:r>
          </a:p>
          <a:p>
            <a:pPr marL="342900" lvl="0" indent="-342900" algn="just" fontAlgn="base">
              <a:lnSpc>
                <a:spcPts val="1950"/>
              </a:lnSpc>
              <a:spcAft>
                <a:spcPts val="800"/>
              </a:spcAft>
              <a:buSzPts val="1000"/>
              <a:buFont typeface="Symbol" panose="05050102010706020507" pitchFamily="18" charset="2"/>
              <a:buChar char=""/>
              <a:tabLst>
                <a:tab pos="457200" algn="l"/>
              </a:tabLst>
            </a:pPr>
            <a:r>
              <a:rPr lang="fr-FR"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 A souvent du mal à organiser ses travaux ou ses activités</a:t>
            </a:r>
            <a:endParaRPr lang="fr-FR" dirty="0"/>
          </a:p>
        </p:txBody>
      </p:sp>
    </p:spTree>
    <p:extLst>
      <p:ext uri="{BB962C8B-B14F-4D97-AF65-F5344CB8AC3E}">
        <p14:creationId xmlns:p14="http://schemas.microsoft.com/office/powerpoint/2010/main" val="77280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FE0493-F7E6-4A99-B47D-B6E169879273}"/>
              </a:ext>
            </a:extLst>
          </p:cNvPr>
          <p:cNvSpPr>
            <a:spLocks noGrp="1"/>
          </p:cNvSpPr>
          <p:nvPr>
            <p:ph type="title"/>
          </p:nvPr>
        </p:nvSpPr>
        <p:spPr/>
        <p:txBody>
          <a:bodyPr/>
          <a:lstStyle/>
          <a:p>
            <a:r>
              <a:rPr lang="fr-FR" dirty="0"/>
              <a:t>Définition </a:t>
            </a:r>
            <a:r>
              <a:rPr lang="fr-FR" dirty="0" err="1"/>
              <a:t>dsm</a:t>
            </a:r>
            <a:endParaRPr lang="fr-FR" dirty="0"/>
          </a:p>
        </p:txBody>
      </p:sp>
      <p:sp>
        <p:nvSpPr>
          <p:cNvPr id="3" name="Espace réservé du contenu 2">
            <a:extLst>
              <a:ext uri="{FF2B5EF4-FFF2-40B4-BE49-F238E27FC236}">
                <a16:creationId xmlns:a16="http://schemas.microsoft.com/office/drawing/2014/main" xmlns="" id="{6E2475B5-F81B-4168-AECF-8FFE66D38669}"/>
              </a:ext>
            </a:extLst>
          </p:cNvPr>
          <p:cNvSpPr>
            <a:spLocks noGrp="1"/>
          </p:cNvSpPr>
          <p:nvPr>
            <p:ph idx="1"/>
          </p:nvPr>
        </p:nvSpPr>
        <p:spPr/>
        <p:txBody>
          <a:bodyPr/>
          <a:lstStyle/>
          <a:p>
            <a:pPr marL="342900" lvl="0" indent="-342900" algn="just" fontAlgn="base">
              <a:lnSpc>
                <a:spcPts val="1950"/>
              </a:lnSpc>
              <a:spcAft>
                <a:spcPts val="800"/>
              </a:spcAft>
              <a:buSzPts val="1000"/>
              <a:buFont typeface="Symbol" panose="05050102010706020507" pitchFamily="18" charset="2"/>
              <a:buChar char=""/>
              <a:tabLst>
                <a:tab pos="457200" algn="l"/>
              </a:tabLst>
            </a:pPr>
            <a:r>
              <a:rPr lang="fr-FR"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 Souvent évite, a en aversion, ou fait à contre-</a:t>
            </a:r>
            <a:r>
              <a:rPr lang="fr-FR"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coeur</a:t>
            </a:r>
            <a:r>
              <a:rPr lang="fr-FR"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les tâches qui nécessitent un effort mental soutenu</a:t>
            </a:r>
          </a:p>
          <a:p>
            <a:pPr marL="342900" lvl="0" indent="-342900" algn="just" fontAlgn="base">
              <a:lnSpc>
                <a:spcPts val="1950"/>
              </a:lnSpc>
              <a:spcAft>
                <a:spcPts val="800"/>
              </a:spcAft>
              <a:buSzPts val="1000"/>
              <a:buFont typeface="Symbol" panose="05050102010706020507" pitchFamily="18" charset="2"/>
              <a:buChar char=""/>
              <a:tabLst>
                <a:tab pos="457200" algn="l"/>
              </a:tabLst>
            </a:pPr>
            <a:r>
              <a:rPr lang="fr-FR"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 Perd souvent les objets nécessaires à son travail ou à ses activités </a:t>
            </a:r>
          </a:p>
          <a:p>
            <a:pPr marL="342900" lvl="0" indent="-342900" algn="just" fontAlgn="base">
              <a:lnSpc>
                <a:spcPts val="1950"/>
              </a:lnSpc>
              <a:spcAft>
                <a:spcPts val="800"/>
              </a:spcAft>
              <a:buSzPts val="1000"/>
              <a:buFont typeface="Symbol" panose="05050102010706020507" pitchFamily="18" charset="2"/>
              <a:buChar char=""/>
              <a:tabLst>
                <a:tab pos="457200" algn="l"/>
              </a:tabLst>
            </a:pPr>
            <a:r>
              <a:rPr lang="fr-FR"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 Souvent se laisse facilement distraire par des stimuli externes </a:t>
            </a:r>
          </a:p>
          <a:p>
            <a:pPr marL="342900" lvl="0" indent="-342900" algn="just" fontAlgn="base">
              <a:lnSpc>
                <a:spcPts val="1950"/>
              </a:lnSpc>
              <a:spcAft>
                <a:spcPts val="800"/>
              </a:spcAft>
              <a:buSzPts val="1000"/>
              <a:buFont typeface="Symbol" panose="05050102010706020507" pitchFamily="18" charset="2"/>
              <a:buChar char=""/>
              <a:tabLst>
                <a:tab pos="457200" algn="l"/>
              </a:tabLst>
            </a:pPr>
            <a:r>
              <a:rPr lang="fr-FR"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 A des oublis fréquents dans la vie quotidienne</a:t>
            </a:r>
            <a:endParaRPr lang="fr-FR" dirty="0"/>
          </a:p>
        </p:txBody>
      </p:sp>
    </p:spTree>
    <p:extLst>
      <p:ext uri="{BB962C8B-B14F-4D97-AF65-F5344CB8AC3E}">
        <p14:creationId xmlns:p14="http://schemas.microsoft.com/office/powerpoint/2010/main" val="4008147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FE0493-F7E6-4A99-B47D-B6E169879273}"/>
              </a:ext>
            </a:extLst>
          </p:cNvPr>
          <p:cNvSpPr>
            <a:spLocks noGrp="1"/>
          </p:cNvSpPr>
          <p:nvPr>
            <p:ph type="title"/>
          </p:nvPr>
        </p:nvSpPr>
        <p:spPr/>
        <p:txBody>
          <a:bodyPr/>
          <a:lstStyle/>
          <a:p>
            <a:r>
              <a:rPr lang="fr-FR" dirty="0"/>
              <a:t>Définition </a:t>
            </a:r>
            <a:r>
              <a:rPr lang="fr-FR" dirty="0" err="1"/>
              <a:t>dsm</a:t>
            </a:r>
            <a:endParaRPr lang="fr-FR" dirty="0"/>
          </a:p>
        </p:txBody>
      </p:sp>
      <p:sp>
        <p:nvSpPr>
          <p:cNvPr id="3" name="Espace réservé du contenu 2">
            <a:extLst>
              <a:ext uri="{FF2B5EF4-FFF2-40B4-BE49-F238E27FC236}">
                <a16:creationId xmlns:a16="http://schemas.microsoft.com/office/drawing/2014/main" xmlns="" id="{6E2475B5-F81B-4168-AECF-8FFE66D38669}"/>
              </a:ext>
            </a:extLst>
          </p:cNvPr>
          <p:cNvSpPr>
            <a:spLocks noGrp="1"/>
          </p:cNvSpPr>
          <p:nvPr>
            <p:ph idx="1"/>
          </p:nvPr>
        </p:nvSpPr>
        <p:spPr/>
        <p:txBody>
          <a:bodyPr/>
          <a:lstStyle/>
          <a:p>
            <a:r>
              <a:rPr lang="fr-FR"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Hyperactivité et impulsivité</a:t>
            </a:r>
            <a:r>
              <a:rPr lang="fr-FR"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Six (ou plus) des symptômes suivants ont persisté pendant au moins 6 mois, à un degré qui ne correspond pas au niveau de développement et qui a un retentissement négatif directe sur les activités sociales et académiques/ professionnelles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l" fontAlgn="base"/>
            <a:r>
              <a:rPr lang="fr-FR" sz="1800" b="0" i="0" dirty="0">
                <a:solidFill>
                  <a:srgbClr val="444444"/>
                </a:solidFill>
                <a:effectLst/>
                <a:latin typeface="Arial" panose="020B0604020202020204" pitchFamily="34" charset="0"/>
                <a:cs typeface="Arial" panose="020B0604020202020204" pitchFamily="34" charset="0"/>
              </a:rPr>
              <a:t>a. Remue souvent les mains ou les pieds, ou se tortille sur son siège.</a:t>
            </a:r>
          </a:p>
          <a:p>
            <a:pPr algn="l" fontAlgn="base"/>
            <a:r>
              <a:rPr lang="fr-FR" sz="1800" b="0" i="0" dirty="0">
                <a:solidFill>
                  <a:srgbClr val="444444"/>
                </a:solidFill>
                <a:effectLst/>
                <a:latin typeface="Arial" panose="020B0604020202020204" pitchFamily="34" charset="0"/>
                <a:cs typeface="Arial" panose="020B0604020202020204" pitchFamily="34" charset="0"/>
              </a:rPr>
              <a:t>b. Se lève souvent en classe ou dans d’autres situations où il est supposé rester assis </a:t>
            </a:r>
          </a:p>
          <a:p>
            <a:pPr algn="l" fontAlgn="base"/>
            <a:r>
              <a:rPr lang="fr-FR" sz="1800" b="0" i="0" dirty="0">
                <a:solidFill>
                  <a:srgbClr val="444444"/>
                </a:solidFill>
                <a:effectLst/>
                <a:latin typeface="Arial" panose="020B0604020202020204" pitchFamily="34" charset="0"/>
                <a:cs typeface="Arial" panose="020B0604020202020204" pitchFamily="34" charset="0"/>
              </a:rPr>
              <a:t>c. Souvent, court ou grimpe partout, dans des situations où cela est inapproprié (N.B.: chez les adolescents ou les adultes cela peut se limiter à un sentiment d’impatience motrice).</a:t>
            </a:r>
          </a:p>
          <a:p>
            <a:pPr algn="l" fontAlgn="base"/>
            <a:r>
              <a:rPr lang="fr-FR" sz="1800" b="0" i="0" dirty="0">
                <a:solidFill>
                  <a:srgbClr val="444444"/>
                </a:solidFill>
                <a:effectLst/>
                <a:latin typeface="Arial" panose="020B0604020202020204" pitchFamily="34" charset="0"/>
                <a:cs typeface="Arial" panose="020B0604020202020204" pitchFamily="34" charset="0"/>
              </a:rPr>
              <a:t>d. Est souvent incapable de se tenir tranquille dans les jeux ou les activités de loisir.</a:t>
            </a:r>
          </a:p>
          <a:p>
            <a:r>
              <a:rPr lang="fr-FR" sz="1800" b="0" i="0" dirty="0">
                <a:solidFill>
                  <a:srgbClr val="444444"/>
                </a:solidFill>
                <a:effectLst/>
                <a:latin typeface="Arial" panose="020B0604020202020204" pitchFamily="34" charset="0"/>
                <a:cs typeface="Arial" panose="020B0604020202020204" pitchFamily="34" charset="0"/>
              </a:rPr>
              <a:t>e. Est souvent “sur la brèche” ou agit souvent comme s’il était “monté sur ressorts”</a:t>
            </a:r>
          </a:p>
          <a:p>
            <a:r>
              <a:rPr lang="fr-FR" sz="1800" b="0" i="0" dirty="0">
                <a:solidFill>
                  <a:srgbClr val="444444"/>
                </a:solidFill>
                <a:effectLst/>
                <a:latin typeface="Arial" panose="020B0604020202020204" pitchFamily="34" charset="0"/>
                <a:cs typeface="Arial" panose="020B0604020202020204" pitchFamily="34" charset="0"/>
              </a:rPr>
              <a:t>f. Parle souvent trop</a:t>
            </a:r>
          </a:p>
        </p:txBody>
      </p:sp>
    </p:spTree>
    <p:extLst>
      <p:ext uri="{BB962C8B-B14F-4D97-AF65-F5344CB8AC3E}">
        <p14:creationId xmlns:p14="http://schemas.microsoft.com/office/powerpoint/2010/main" val="182186891"/>
      </p:ext>
    </p:extLst>
  </p:cSld>
  <p:clrMapOvr>
    <a:masterClrMapping/>
  </p:clrMapOvr>
</p:sld>
</file>

<file path=ppt/theme/theme1.xml><?xml version="1.0" encoding="utf-8"?>
<a:theme xmlns:a="http://schemas.openxmlformats.org/drawingml/2006/main" name="Traînée de condensation">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TM04033937[[fn=Traînée de condensation]]</Template>
  <TotalTime>731</TotalTime>
  <Words>1276</Words>
  <Application>Microsoft Macintosh PowerPoint</Application>
  <PresentationFormat>Grand écran</PresentationFormat>
  <Paragraphs>199</Paragraphs>
  <Slides>28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28</vt:i4>
      </vt:variant>
    </vt:vector>
  </HeadingPairs>
  <TitlesOfParts>
    <vt:vector size="34" baseType="lpstr">
      <vt:lpstr>Calibri</vt:lpstr>
      <vt:lpstr>Century Gothic</vt:lpstr>
      <vt:lpstr>Symbol</vt:lpstr>
      <vt:lpstr>Times New Roman</vt:lpstr>
      <vt:lpstr>Arial</vt:lpstr>
      <vt:lpstr>Traînée de condensation</vt:lpstr>
      <vt:lpstr>Agité ? Inattentif ? Et si ce n’était pas un TDAH ?</vt:lpstr>
      <vt:lpstr> la démarche de diagnostic différentiel troubles psychiques versus troubles neurodéveloppementaux </vt:lpstr>
      <vt:lpstr>plan</vt:lpstr>
      <vt:lpstr>TDA, un diagnostic complexe</vt:lpstr>
      <vt:lpstr>préambule</vt:lpstr>
      <vt:lpstr>Définition DSM</vt:lpstr>
      <vt:lpstr>Définition dsm</vt:lpstr>
      <vt:lpstr>Définition dsm</vt:lpstr>
      <vt:lpstr>Définition dsm</vt:lpstr>
      <vt:lpstr>Définition dsm</vt:lpstr>
      <vt:lpstr>Définition dsm</vt:lpstr>
      <vt:lpstr>Définition dsm</vt:lpstr>
      <vt:lpstr>Symptômes, oui mais de quoi?</vt:lpstr>
      <vt:lpstr>Attention troublée</vt:lpstr>
      <vt:lpstr>Attention et anxiété</vt:lpstr>
      <vt:lpstr>Attention et anxiété</vt:lpstr>
      <vt:lpstr>Ivan, 11 ans et 3 mois, cm1</vt:lpstr>
      <vt:lpstr>Ivan 11 ans 3 mois</vt:lpstr>
      <vt:lpstr>Ivan 11 ans 3 mois</vt:lpstr>
      <vt:lpstr>Ivan 11 ans 3 mois</vt:lpstr>
      <vt:lpstr>Ivan 11 ans 3 mois</vt:lpstr>
      <vt:lpstr>IVAN 11 ans 3 mois</vt:lpstr>
      <vt:lpstr>Ivan 11 ans et 3 mois</vt:lpstr>
      <vt:lpstr>Ivan 11 ans et 3 mois</vt:lpstr>
      <vt:lpstr>Ivan 11 ans et 3 mois</vt:lpstr>
      <vt:lpstr>Ivan 11 ans 3 mois</vt:lpstr>
      <vt:lpstr>Différencier pour mieux accompagner</vt:lpstr>
      <vt:lpstr>Différencier pour accompagner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Agité ? Inattentif ? Et si ce n’était pas un TDAH ?</dc:title>
  <dc:creator>Sabine Vanesse</dc:creator>
  <cp:lastModifiedBy>Patricia COLSON</cp:lastModifiedBy>
  <cp:revision>4</cp:revision>
  <dcterms:created xsi:type="dcterms:W3CDTF">2020-11-23T20:00:43Z</dcterms:created>
  <dcterms:modified xsi:type="dcterms:W3CDTF">2021-05-04T15:59:05Z</dcterms:modified>
</cp:coreProperties>
</file>