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</p:sldIdLst>
  <p:sldSz cx="15119350" cy="50403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591C"/>
    <a:srgbClr val="E7195C"/>
    <a:srgbClr val="E917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43" y="61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89919" y="824885"/>
            <a:ext cx="11339513" cy="1754776"/>
          </a:xfrm>
        </p:spPr>
        <p:txBody>
          <a:bodyPr anchor="b"/>
          <a:lstStyle>
            <a:lvl1pPr algn="ctr">
              <a:defRPr sz="441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9919" y="2647332"/>
            <a:ext cx="11339513" cy="1216909"/>
          </a:xfrm>
        </p:spPr>
        <p:txBody>
          <a:bodyPr/>
          <a:lstStyle>
            <a:lvl1pPr marL="0" indent="0" algn="ctr">
              <a:buNone/>
              <a:defRPr sz="1764"/>
            </a:lvl1pPr>
            <a:lvl2pPr marL="336041" indent="0" algn="ctr">
              <a:buNone/>
              <a:defRPr sz="1470"/>
            </a:lvl2pPr>
            <a:lvl3pPr marL="672081" indent="0" algn="ctr">
              <a:buNone/>
              <a:defRPr sz="1323"/>
            </a:lvl3pPr>
            <a:lvl4pPr marL="1008122" indent="0" algn="ctr">
              <a:buNone/>
              <a:defRPr sz="1176"/>
            </a:lvl4pPr>
            <a:lvl5pPr marL="1344162" indent="0" algn="ctr">
              <a:buNone/>
              <a:defRPr sz="1176"/>
            </a:lvl5pPr>
            <a:lvl6pPr marL="1680203" indent="0" algn="ctr">
              <a:buNone/>
              <a:defRPr sz="1176"/>
            </a:lvl6pPr>
            <a:lvl7pPr marL="2016243" indent="0" algn="ctr">
              <a:buNone/>
              <a:defRPr sz="1176"/>
            </a:lvl7pPr>
            <a:lvl8pPr marL="2352284" indent="0" algn="ctr">
              <a:buNone/>
              <a:defRPr sz="1176"/>
            </a:lvl8pPr>
            <a:lvl9pPr marL="2688324" indent="0" algn="ctr">
              <a:buNone/>
              <a:defRPr sz="1176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21146-F8E0-4DE1-971D-2065AC31B567}" type="datetimeFigureOut">
              <a:rPr lang="fr-FR" smtClean="0"/>
              <a:t>03/09/2021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979A1-0611-4506-AD03-54FBF171ACD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0158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21146-F8E0-4DE1-971D-2065AC31B567}" type="datetimeFigureOut">
              <a:rPr lang="fr-FR" smtClean="0"/>
              <a:t>03/09/2021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979A1-0611-4506-AD03-54FBF171ACD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4353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819784" y="268350"/>
            <a:ext cx="3260109" cy="42714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39454" y="268350"/>
            <a:ext cx="9591338" cy="427143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21146-F8E0-4DE1-971D-2065AC31B567}" type="datetimeFigureOut">
              <a:rPr lang="fr-FR" smtClean="0"/>
              <a:t>03/09/2021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979A1-0611-4506-AD03-54FBF171ACD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852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21146-F8E0-4DE1-971D-2065AC31B567}" type="datetimeFigureOut">
              <a:rPr lang="fr-FR" smtClean="0"/>
              <a:t>03/09/2021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979A1-0611-4506-AD03-54FBF171ACD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8040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1583" y="1256579"/>
            <a:ext cx="13040439" cy="2096630"/>
          </a:xfrm>
        </p:spPr>
        <p:txBody>
          <a:bodyPr anchor="b"/>
          <a:lstStyle>
            <a:lvl1pPr>
              <a:defRPr sz="441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1583" y="3373044"/>
            <a:ext cx="13040439" cy="1102568"/>
          </a:xfrm>
        </p:spPr>
        <p:txBody>
          <a:bodyPr/>
          <a:lstStyle>
            <a:lvl1pPr marL="0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1pPr>
            <a:lvl2pPr marL="336041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2pPr>
            <a:lvl3pPr marL="67208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3pPr>
            <a:lvl4pPr marL="1008122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4pPr>
            <a:lvl5pPr marL="1344162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5pPr>
            <a:lvl6pPr marL="1680203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6pPr>
            <a:lvl7pPr marL="2016243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7pPr>
            <a:lvl8pPr marL="2352284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8pPr>
            <a:lvl9pPr marL="2688324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21146-F8E0-4DE1-971D-2065AC31B567}" type="datetimeFigureOut">
              <a:rPr lang="fr-FR" smtClean="0"/>
              <a:t>03/09/2021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979A1-0611-4506-AD03-54FBF171ACD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0618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9454" y="1341750"/>
            <a:ext cx="6425724" cy="31980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4172" y="1341750"/>
            <a:ext cx="6425724" cy="31980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21146-F8E0-4DE1-971D-2065AC31B567}" type="datetimeFigureOut">
              <a:rPr lang="fr-FR" smtClean="0"/>
              <a:t>03/09/2021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979A1-0611-4506-AD03-54FBF171ACD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3704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6" y="268350"/>
            <a:ext cx="13040439" cy="97422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1426" y="1235578"/>
            <a:ext cx="6396193" cy="605537"/>
          </a:xfrm>
        </p:spPr>
        <p:txBody>
          <a:bodyPr anchor="b"/>
          <a:lstStyle>
            <a:lvl1pPr marL="0" indent="0">
              <a:buNone/>
              <a:defRPr sz="1764" b="1"/>
            </a:lvl1pPr>
            <a:lvl2pPr marL="336041" indent="0">
              <a:buNone/>
              <a:defRPr sz="1470" b="1"/>
            </a:lvl2pPr>
            <a:lvl3pPr marL="672081" indent="0">
              <a:buNone/>
              <a:defRPr sz="1323" b="1"/>
            </a:lvl3pPr>
            <a:lvl4pPr marL="1008122" indent="0">
              <a:buNone/>
              <a:defRPr sz="1176" b="1"/>
            </a:lvl4pPr>
            <a:lvl5pPr marL="1344162" indent="0">
              <a:buNone/>
              <a:defRPr sz="1176" b="1"/>
            </a:lvl5pPr>
            <a:lvl6pPr marL="1680203" indent="0">
              <a:buNone/>
              <a:defRPr sz="1176" b="1"/>
            </a:lvl6pPr>
            <a:lvl7pPr marL="2016243" indent="0">
              <a:buNone/>
              <a:defRPr sz="1176" b="1"/>
            </a:lvl7pPr>
            <a:lvl8pPr marL="2352284" indent="0">
              <a:buNone/>
              <a:defRPr sz="1176" b="1"/>
            </a:lvl8pPr>
            <a:lvl9pPr marL="2688324" indent="0">
              <a:buNone/>
              <a:defRPr sz="117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426" y="1841114"/>
            <a:ext cx="6396193" cy="270800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654173" y="1235578"/>
            <a:ext cx="6427692" cy="605537"/>
          </a:xfrm>
        </p:spPr>
        <p:txBody>
          <a:bodyPr anchor="b"/>
          <a:lstStyle>
            <a:lvl1pPr marL="0" indent="0">
              <a:buNone/>
              <a:defRPr sz="1764" b="1"/>
            </a:lvl1pPr>
            <a:lvl2pPr marL="336041" indent="0">
              <a:buNone/>
              <a:defRPr sz="1470" b="1"/>
            </a:lvl2pPr>
            <a:lvl3pPr marL="672081" indent="0">
              <a:buNone/>
              <a:defRPr sz="1323" b="1"/>
            </a:lvl3pPr>
            <a:lvl4pPr marL="1008122" indent="0">
              <a:buNone/>
              <a:defRPr sz="1176" b="1"/>
            </a:lvl4pPr>
            <a:lvl5pPr marL="1344162" indent="0">
              <a:buNone/>
              <a:defRPr sz="1176" b="1"/>
            </a:lvl5pPr>
            <a:lvl6pPr marL="1680203" indent="0">
              <a:buNone/>
              <a:defRPr sz="1176" b="1"/>
            </a:lvl6pPr>
            <a:lvl7pPr marL="2016243" indent="0">
              <a:buNone/>
              <a:defRPr sz="1176" b="1"/>
            </a:lvl7pPr>
            <a:lvl8pPr marL="2352284" indent="0">
              <a:buNone/>
              <a:defRPr sz="1176" b="1"/>
            </a:lvl8pPr>
            <a:lvl9pPr marL="2688324" indent="0">
              <a:buNone/>
              <a:defRPr sz="117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654173" y="1841114"/>
            <a:ext cx="6427692" cy="270800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21146-F8E0-4DE1-971D-2065AC31B567}" type="datetimeFigureOut">
              <a:rPr lang="fr-FR" smtClean="0"/>
              <a:t>03/09/2021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979A1-0611-4506-AD03-54FBF171ACD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0146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21146-F8E0-4DE1-971D-2065AC31B567}" type="datetimeFigureOut">
              <a:rPr lang="fr-FR" smtClean="0"/>
              <a:t>03/09/2021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979A1-0611-4506-AD03-54FBF171ACD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705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21146-F8E0-4DE1-971D-2065AC31B567}" type="datetimeFigureOut">
              <a:rPr lang="fr-FR" smtClean="0"/>
              <a:t>03/09/2021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979A1-0611-4506-AD03-54FBF171ACD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7066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6" y="336021"/>
            <a:ext cx="4876383" cy="1176073"/>
          </a:xfrm>
        </p:spPr>
        <p:txBody>
          <a:bodyPr anchor="b"/>
          <a:lstStyle>
            <a:lvl1pPr>
              <a:defRPr sz="235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7694" y="725712"/>
            <a:ext cx="7654172" cy="3581889"/>
          </a:xfrm>
        </p:spPr>
        <p:txBody>
          <a:bodyPr/>
          <a:lstStyle>
            <a:lvl1pPr>
              <a:defRPr sz="2352"/>
            </a:lvl1pPr>
            <a:lvl2pPr>
              <a:defRPr sz="2058"/>
            </a:lvl2pPr>
            <a:lvl3pPr>
              <a:defRPr sz="1764"/>
            </a:lvl3pPr>
            <a:lvl4pPr>
              <a:defRPr sz="1470"/>
            </a:lvl4pPr>
            <a:lvl5pPr>
              <a:defRPr sz="1470"/>
            </a:lvl5pPr>
            <a:lvl6pPr>
              <a:defRPr sz="1470"/>
            </a:lvl6pPr>
            <a:lvl7pPr>
              <a:defRPr sz="1470"/>
            </a:lvl7pPr>
            <a:lvl8pPr>
              <a:defRPr sz="1470"/>
            </a:lvl8pPr>
            <a:lvl9pPr>
              <a:defRPr sz="147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6" y="1512095"/>
            <a:ext cx="4876383" cy="2801341"/>
          </a:xfrm>
        </p:spPr>
        <p:txBody>
          <a:bodyPr/>
          <a:lstStyle>
            <a:lvl1pPr marL="0" indent="0">
              <a:buNone/>
              <a:defRPr sz="1176"/>
            </a:lvl1pPr>
            <a:lvl2pPr marL="336041" indent="0">
              <a:buNone/>
              <a:defRPr sz="1029"/>
            </a:lvl2pPr>
            <a:lvl3pPr marL="672081" indent="0">
              <a:buNone/>
              <a:defRPr sz="882"/>
            </a:lvl3pPr>
            <a:lvl4pPr marL="1008122" indent="0">
              <a:buNone/>
              <a:defRPr sz="735"/>
            </a:lvl4pPr>
            <a:lvl5pPr marL="1344162" indent="0">
              <a:buNone/>
              <a:defRPr sz="735"/>
            </a:lvl5pPr>
            <a:lvl6pPr marL="1680203" indent="0">
              <a:buNone/>
              <a:defRPr sz="735"/>
            </a:lvl6pPr>
            <a:lvl7pPr marL="2016243" indent="0">
              <a:buNone/>
              <a:defRPr sz="735"/>
            </a:lvl7pPr>
            <a:lvl8pPr marL="2352284" indent="0">
              <a:buNone/>
              <a:defRPr sz="735"/>
            </a:lvl8pPr>
            <a:lvl9pPr marL="2688324" indent="0">
              <a:buNone/>
              <a:defRPr sz="73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21146-F8E0-4DE1-971D-2065AC31B567}" type="datetimeFigureOut">
              <a:rPr lang="fr-FR" smtClean="0"/>
              <a:t>03/09/2021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979A1-0611-4506-AD03-54FBF171ACD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5352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6" y="336021"/>
            <a:ext cx="4876383" cy="1176073"/>
          </a:xfrm>
        </p:spPr>
        <p:txBody>
          <a:bodyPr anchor="b"/>
          <a:lstStyle>
            <a:lvl1pPr>
              <a:defRPr sz="235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27694" y="725712"/>
            <a:ext cx="7654172" cy="3581889"/>
          </a:xfrm>
        </p:spPr>
        <p:txBody>
          <a:bodyPr anchor="t"/>
          <a:lstStyle>
            <a:lvl1pPr marL="0" indent="0">
              <a:buNone/>
              <a:defRPr sz="2352"/>
            </a:lvl1pPr>
            <a:lvl2pPr marL="336041" indent="0">
              <a:buNone/>
              <a:defRPr sz="2058"/>
            </a:lvl2pPr>
            <a:lvl3pPr marL="672081" indent="0">
              <a:buNone/>
              <a:defRPr sz="1764"/>
            </a:lvl3pPr>
            <a:lvl4pPr marL="1008122" indent="0">
              <a:buNone/>
              <a:defRPr sz="1470"/>
            </a:lvl4pPr>
            <a:lvl5pPr marL="1344162" indent="0">
              <a:buNone/>
              <a:defRPr sz="1470"/>
            </a:lvl5pPr>
            <a:lvl6pPr marL="1680203" indent="0">
              <a:buNone/>
              <a:defRPr sz="1470"/>
            </a:lvl6pPr>
            <a:lvl7pPr marL="2016243" indent="0">
              <a:buNone/>
              <a:defRPr sz="1470"/>
            </a:lvl7pPr>
            <a:lvl8pPr marL="2352284" indent="0">
              <a:buNone/>
              <a:defRPr sz="1470"/>
            </a:lvl8pPr>
            <a:lvl9pPr marL="2688324" indent="0">
              <a:buNone/>
              <a:defRPr sz="147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6" y="1512095"/>
            <a:ext cx="4876383" cy="2801341"/>
          </a:xfrm>
        </p:spPr>
        <p:txBody>
          <a:bodyPr/>
          <a:lstStyle>
            <a:lvl1pPr marL="0" indent="0">
              <a:buNone/>
              <a:defRPr sz="1176"/>
            </a:lvl1pPr>
            <a:lvl2pPr marL="336041" indent="0">
              <a:buNone/>
              <a:defRPr sz="1029"/>
            </a:lvl2pPr>
            <a:lvl3pPr marL="672081" indent="0">
              <a:buNone/>
              <a:defRPr sz="882"/>
            </a:lvl3pPr>
            <a:lvl4pPr marL="1008122" indent="0">
              <a:buNone/>
              <a:defRPr sz="735"/>
            </a:lvl4pPr>
            <a:lvl5pPr marL="1344162" indent="0">
              <a:buNone/>
              <a:defRPr sz="735"/>
            </a:lvl5pPr>
            <a:lvl6pPr marL="1680203" indent="0">
              <a:buNone/>
              <a:defRPr sz="735"/>
            </a:lvl6pPr>
            <a:lvl7pPr marL="2016243" indent="0">
              <a:buNone/>
              <a:defRPr sz="735"/>
            </a:lvl7pPr>
            <a:lvl8pPr marL="2352284" indent="0">
              <a:buNone/>
              <a:defRPr sz="735"/>
            </a:lvl8pPr>
            <a:lvl9pPr marL="2688324" indent="0">
              <a:buNone/>
              <a:defRPr sz="73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21146-F8E0-4DE1-971D-2065AC31B567}" type="datetimeFigureOut">
              <a:rPr lang="fr-FR" smtClean="0"/>
              <a:t>03/09/2021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979A1-0611-4506-AD03-54FBF171ACD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6848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39458" y="268350"/>
            <a:ext cx="13040439" cy="9742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9458" y="1341750"/>
            <a:ext cx="13040439" cy="31980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9454" y="4671624"/>
            <a:ext cx="3401854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F21146-F8E0-4DE1-971D-2065AC31B567}" type="datetimeFigureOut">
              <a:rPr lang="fr-FR" smtClean="0"/>
              <a:t>03/09/2021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08287" y="4671624"/>
            <a:ext cx="5102781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042" y="4671624"/>
            <a:ext cx="3401854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4979A1-0611-4506-AD03-54FBF171ACD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1163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72081" rtl="0" eaLnBrk="1" latinLnBrk="0" hangingPunct="1">
        <a:lnSpc>
          <a:spcPct val="90000"/>
        </a:lnSpc>
        <a:spcBef>
          <a:spcPct val="0"/>
        </a:spcBef>
        <a:buNone/>
        <a:defRPr sz="323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8020" indent="-168020" algn="l" defTabSz="672081" rtl="0" eaLnBrk="1" latinLnBrk="0" hangingPunct="1">
        <a:lnSpc>
          <a:spcPct val="90000"/>
        </a:lnSpc>
        <a:spcBef>
          <a:spcPts val="735"/>
        </a:spcBef>
        <a:buFont typeface="Arial" panose="020B0604020202020204" pitchFamily="34" charset="0"/>
        <a:buChar char="•"/>
        <a:defRPr sz="2058" kern="1200">
          <a:solidFill>
            <a:schemeClr val="tx1"/>
          </a:solidFill>
          <a:latin typeface="+mn-lt"/>
          <a:ea typeface="+mn-ea"/>
          <a:cs typeface="+mn-cs"/>
        </a:defRPr>
      </a:lvl1pPr>
      <a:lvl2pPr marL="504061" indent="-168020" algn="l" defTabSz="672081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764" kern="1200">
          <a:solidFill>
            <a:schemeClr val="tx1"/>
          </a:solidFill>
          <a:latin typeface="+mn-lt"/>
          <a:ea typeface="+mn-ea"/>
          <a:cs typeface="+mn-cs"/>
        </a:defRPr>
      </a:lvl2pPr>
      <a:lvl3pPr marL="840101" indent="-168020" algn="l" defTabSz="672081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470" kern="1200">
          <a:solidFill>
            <a:schemeClr val="tx1"/>
          </a:solidFill>
          <a:latin typeface="+mn-lt"/>
          <a:ea typeface="+mn-ea"/>
          <a:cs typeface="+mn-cs"/>
        </a:defRPr>
      </a:lvl3pPr>
      <a:lvl4pPr marL="1176142" indent="-168020" algn="l" defTabSz="672081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4pPr>
      <a:lvl5pPr marL="1512182" indent="-168020" algn="l" defTabSz="672081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5pPr>
      <a:lvl6pPr marL="1848223" indent="-168020" algn="l" defTabSz="672081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6pPr>
      <a:lvl7pPr marL="2184263" indent="-168020" algn="l" defTabSz="672081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7pPr>
      <a:lvl8pPr marL="2520304" indent="-168020" algn="l" defTabSz="672081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8pPr>
      <a:lvl9pPr marL="2856344" indent="-168020" algn="l" defTabSz="672081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72081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1pPr>
      <a:lvl2pPr marL="336041" algn="l" defTabSz="672081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2pPr>
      <a:lvl3pPr marL="672081" algn="l" defTabSz="672081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3pPr>
      <a:lvl4pPr marL="1008122" algn="l" defTabSz="672081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4pPr>
      <a:lvl5pPr marL="1344162" algn="l" defTabSz="672081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5pPr>
      <a:lvl6pPr marL="1680203" algn="l" defTabSz="672081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6pPr>
      <a:lvl7pPr marL="2016243" algn="l" defTabSz="672081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7pPr>
      <a:lvl8pPr marL="2352284" algn="l" defTabSz="672081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8pPr>
      <a:lvl9pPr marL="2688324" algn="l" defTabSz="672081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7591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>
            <a:extLst>
              <a:ext uri="{FF2B5EF4-FFF2-40B4-BE49-F238E27FC236}">
                <a16:creationId xmlns:a16="http://schemas.microsoft.com/office/drawing/2014/main" id="{3ED8197C-D254-4558-BC38-5BDA6395E1AB}"/>
              </a:ext>
            </a:extLst>
          </p:cNvPr>
          <p:cNvSpPr txBox="1">
            <a:spLocks/>
          </p:cNvSpPr>
          <p:nvPr/>
        </p:nvSpPr>
        <p:spPr>
          <a:xfrm>
            <a:off x="3564839" y="1859548"/>
            <a:ext cx="10315654" cy="924775"/>
          </a:xfrm>
          <a:prstGeom prst="rect">
            <a:avLst/>
          </a:prstGeom>
        </p:spPr>
        <p:txBody>
          <a:bodyPr vert="horz" lIns="113395" tIns="56698" rIns="113395" bIns="56698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5456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CFDT DANS L’ÉDUCATION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C143BF3-252A-468B-AF34-FBF661419C9B}"/>
              </a:ext>
            </a:extLst>
          </p:cNvPr>
          <p:cNvSpPr txBox="1"/>
          <p:nvPr/>
        </p:nvSpPr>
        <p:spPr>
          <a:xfrm>
            <a:off x="8722666" y="3562887"/>
            <a:ext cx="7464261" cy="5502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976" b="1" dirty="0">
                <a:solidFill>
                  <a:schemeClr val="bg1"/>
                </a:solidFill>
              </a:rPr>
              <a:t>etranger@sgen.cfdt.fr</a:t>
            </a:r>
          </a:p>
        </p:txBody>
      </p:sp>
      <p:pic>
        <p:nvPicPr>
          <p:cNvPr id="4" name="Content Placeholder 4" descr="Logo, icon&#10;&#10;Description automatically generated">
            <a:extLst>
              <a:ext uri="{FF2B5EF4-FFF2-40B4-BE49-F238E27FC236}">
                <a16:creationId xmlns:a16="http://schemas.microsoft.com/office/drawing/2014/main" id="{AC21D370-BC61-4417-93B0-1D4907BD6C7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925" y="794621"/>
            <a:ext cx="2685080" cy="3451069"/>
          </a:xfrm>
        </p:spPr>
      </p:pic>
    </p:spTree>
    <p:extLst>
      <p:ext uri="{BB962C8B-B14F-4D97-AF65-F5344CB8AC3E}">
        <p14:creationId xmlns:p14="http://schemas.microsoft.com/office/powerpoint/2010/main" val="447767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59</TotalTime>
  <Words>11</Words>
  <Application>Microsoft Office PowerPoint</Application>
  <PresentationFormat>Custom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CFDT</dc:title>
  <dc:creator>Jeanne Queromain</dc:creator>
  <cp:lastModifiedBy>Jeanne Queromain</cp:lastModifiedBy>
  <cp:revision>3</cp:revision>
  <dcterms:created xsi:type="dcterms:W3CDTF">2021-09-03T08:06:50Z</dcterms:created>
  <dcterms:modified xsi:type="dcterms:W3CDTF">2021-09-03T11:04:26Z</dcterms:modified>
</cp:coreProperties>
</file>